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Lst>
  <p:notesMasterIdLst>
    <p:notesMasterId r:id="rId57"/>
  </p:notesMasterIdLst>
  <p:sldIdLst>
    <p:sldId id="256" r:id="rId2"/>
    <p:sldId id="431" r:id="rId3"/>
    <p:sldId id="405" r:id="rId4"/>
    <p:sldId id="406" r:id="rId5"/>
    <p:sldId id="407" r:id="rId6"/>
    <p:sldId id="408" r:id="rId7"/>
    <p:sldId id="417" r:id="rId8"/>
    <p:sldId id="409" r:id="rId9"/>
    <p:sldId id="420" r:id="rId10"/>
    <p:sldId id="410" r:id="rId11"/>
    <p:sldId id="411" r:id="rId12"/>
    <p:sldId id="412" r:id="rId13"/>
    <p:sldId id="414" r:id="rId14"/>
    <p:sldId id="413" r:id="rId15"/>
    <p:sldId id="415" r:id="rId16"/>
    <p:sldId id="416" r:id="rId17"/>
    <p:sldId id="419" r:id="rId18"/>
    <p:sldId id="421" r:id="rId19"/>
    <p:sldId id="422" r:id="rId20"/>
    <p:sldId id="423" r:id="rId21"/>
    <p:sldId id="424" r:id="rId22"/>
    <p:sldId id="425" r:id="rId23"/>
    <p:sldId id="426" r:id="rId24"/>
    <p:sldId id="427" r:id="rId25"/>
    <p:sldId id="428" r:id="rId26"/>
    <p:sldId id="429" r:id="rId27"/>
    <p:sldId id="430" r:id="rId28"/>
    <p:sldId id="432" r:id="rId29"/>
    <p:sldId id="433" r:id="rId30"/>
    <p:sldId id="436" r:id="rId31"/>
    <p:sldId id="434" r:id="rId32"/>
    <p:sldId id="437" r:id="rId33"/>
    <p:sldId id="438" r:id="rId34"/>
    <p:sldId id="439" r:id="rId35"/>
    <p:sldId id="440" r:id="rId36"/>
    <p:sldId id="441" r:id="rId37"/>
    <p:sldId id="444" r:id="rId38"/>
    <p:sldId id="446" r:id="rId39"/>
    <p:sldId id="445" r:id="rId40"/>
    <p:sldId id="447" r:id="rId41"/>
    <p:sldId id="448" r:id="rId42"/>
    <p:sldId id="449" r:id="rId43"/>
    <p:sldId id="450" r:id="rId44"/>
    <p:sldId id="452" r:id="rId45"/>
    <p:sldId id="453" r:id="rId46"/>
    <p:sldId id="455" r:id="rId47"/>
    <p:sldId id="454" r:id="rId48"/>
    <p:sldId id="456" r:id="rId49"/>
    <p:sldId id="457" r:id="rId50"/>
    <p:sldId id="400" r:id="rId51"/>
    <p:sldId id="443" r:id="rId52"/>
    <p:sldId id="401" r:id="rId53"/>
    <p:sldId id="418" r:id="rId54"/>
    <p:sldId id="442" r:id="rId55"/>
    <p:sldId id="451" r:id="rId56"/>
  </p:sldIdLst>
  <p:sldSz cx="9144000" cy="5143500" type="screen16x9"/>
  <p:notesSz cx="6858000" cy="9144000"/>
  <p:embeddedFontLst>
    <p:embeddedFont>
      <p:font typeface="Gill Sans MT" panose="020B0502020104020203" pitchFamily="34" charset="77"/>
      <p:regular r:id="rId58"/>
      <p:bold r:id="rId59"/>
      <p:italic r:id="rId60"/>
      <p:boldItalic r:id="rId61"/>
    </p:embeddedFont>
    <p:embeddedFont>
      <p:font typeface="Lato" panose="020F0502020204030203" pitchFamily="34" charset="0"/>
      <p:regular r:id="rId62"/>
      <p:bold r:id="rId63"/>
      <p:italic r:id="rId64"/>
      <p:boldItalic r:id="rId65"/>
    </p:embeddedFont>
    <p:embeddedFont>
      <p:font typeface="Wingdings 2" pitchFamily="2" charset="2"/>
      <p:regular r:id="rId66"/>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C7E9DF-AC0B-4B88-9C56-6B5483E94F79}">
  <a:tblStyle styleId="{D6C7E9DF-AC0B-4B88-9C56-6B5483E94F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72C1337-2975-474E-8C8D-3069237DAB5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3"/>
    <p:restoredTop sz="96327"/>
  </p:normalViewPr>
  <p:slideViewPr>
    <p:cSldViewPr snapToGrid="0">
      <p:cViewPr varScale="1">
        <p:scale>
          <a:sx n="193" d="100"/>
          <a:sy n="193" d="100"/>
        </p:scale>
        <p:origin x="64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Hallucination</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Factuality Hallucination</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A5CCDB27-EE51-0547-9C07-D38F4129ED2D}">
      <dgm:prSet phldrT="[Text]"/>
      <dgm:spPr/>
      <dgm:t>
        <a:bodyPr/>
        <a:lstStyle/>
        <a:p>
          <a:r>
            <a:rPr lang="en-GB" dirty="0"/>
            <a:t>Faithfulness Hallucination</a:t>
          </a:r>
        </a:p>
      </dgm:t>
    </dgm:pt>
    <dgm:pt modelId="{251359C1-5DA7-DA4A-85F3-304D3B9ADBEB}" type="parTrans" cxnId="{704558EF-B1D9-CB47-9914-36BC721E5339}">
      <dgm:prSet/>
      <dgm:spPr/>
      <dgm:t>
        <a:bodyPr/>
        <a:lstStyle/>
        <a:p>
          <a:endParaRPr lang="en-GB"/>
        </a:p>
      </dgm:t>
    </dgm:pt>
    <dgm:pt modelId="{7EF7A478-5757-934E-8039-F547FF26D9CA}" type="sibTrans" cxnId="{704558EF-B1D9-CB47-9914-36BC721E5339}">
      <dgm:prSet/>
      <dgm:spPr/>
      <dgm:t>
        <a:bodyPr/>
        <a:lstStyle/>
        <a:p>
          <a:endParaRPr lang="en-GB"/>
        </a:p>
      </dgm:t>
    </dgm:pt>
    <dgm:pt modelId="{693E6F41-5E8C-2D42-BFA2-75DF4DE8AE35}" type="pres">
      <dgm:prSet presAssocID="{295152DF-EFE9-DE47-AE21-40E3A0BC1ADD}" presName="diagram" presStyleCnt="0">
        <dgm:presLayoutVars>
          <dgm:chPref val="1"/>
          <dgm:dir/>
          <dgm:animOne val="branch"/>
          <dgm:animLvl val="lvl"/>
          <dgm:resizeHandles val="exact"/>
        </dgm:presLayoutVars>
      </dgm:prSet>
      <dgm:spPr/>
    </dgm:pt>
    <dgm:pt modelId="{6EA79AEC-E4BD-FC47-B248-DA593CBF9732}" type="pres">
      <dgm:prSet presAssocID="{9CF07670-D891-4940-9982-F60C6F9A426F}" presName="root1" presStyleCnt="0"/>
      <dgm:spPr/>
    </dgm:pt>
    <dgm:pt modelId="{365ED67D-BABC-D74F-BBF4-FB646DD611A5}" type="pres">
      <dgm:prSet presAssocID="{9CF07670-D891-4940-9982-F60C6F9A426F}" presName="LevelOneTextNode" presStyleLbl="node0" presStyleIdx="0" presStyleCnt="1">
        <dgm:presLayoutVars>
          <dgm:chPref val="3"/>
        </dgm:presLayoutVars>
      </dgm:prSet>
      <dgm:spPr/>
    </dgm:pt>
    <dgm:pt modelId="{62D87D04-5221-2249-A8E2-2D0CDDE19967}" type="pres">
      <dgm:prSet presAssocID="{9CF07670-D891-4940-9982-F60C6F9A426F}" presName="level2hierChild" presStyleCnt="0"/>
      <dgm:spPr/>
    </dgm:pt>
    <dgm:pt modelId="{C45C63EF-F0E2-D04B-9701-E73720593AFB}" type="pres">
      <dgm:prSet presAssocID="{6906450E-CCCF-6048-99E8-65E5D6C94F87}" presName="conn2-1" presStyleLbl="parChTrans1D2" presStyleIdx="0" presStyleCnt="2"/>
      <dgm:spPr/>
    </dgm:pt>
    <dgm:pt modelId="{2CFAE4F6-A996-8A4D-AB82-C87C385801F3}" type="pres">
      <dgm:prSet presAssocID="{6906450E-CCCF-6048-99E8-65E5D6C94F87}" presName="connTx" presStyleLbl="parChTrans1D2" presStyleIdx="0" presStyleCnt="2"/>
      <dgm:spPr/>
    </dgm:pt>
    <dgm:pt modelId="{689A9B79-F507-0B45-80D0-B3011114DCF5}" type="pres">
      <dgm:prSet presAssocID="{54B2244D-65C2-5B43-B5C7-767FC4A1CCBD}" presName="root2" presStyleCnt="0"/>
      <dgm:spPr/>
    </dgm:pt>
    <dgm:pt modelId="{E26AB0B9-E302-F042-8723-CB013DC24D8B}" type="pres">
      <dgm:prSet presAssocID="{54B2244D-65C2-5B43-B5C7-767FC4A1CCBD}" presName="LevelTwoTextNode" presStyleLbl="node2" presStyleIdx="0" presStyleCnt="2">
        <dgm:presLayoutVars>
          <dgm:chPref val="3"/>
        </dgm:presLayoutVars>
      </dgm:prSet>
      <dgm:spPr/>
    </dgm:pt>
    <dgm:pt modelId="{B578693A-4BD6-F740-A0C8-332154C1E0FA}" type="pres">
      <dgm:prSet presAssocID="{54B2244D-65C2-5B43-B5C7-767FC4A1CCBD}" presName="level3hierChild" presStyleCnt="0"/>
      <dgm:spPr/>
    </dgm:pt>
    <dgm:pt modelId="{26363E8E-FD0F-7C4F-B14E-4AF781687181}" type="pres">
      <dgm:prSet presAssocID="{251359C1-5DA7-DA4A-85F3-304D3B9ADBEB}" presName="conn2-1" presStyleLbl="parChTrans1D2" presStyleIdx="1" presStyleCnt="2"/>
      <dgm:spPr/>
    </dgm:pt>
    <dgm:pt modelId="{2A8875F4-3C95-AD49-A7FB-608FC3EFA423}" type="pres">
      <dgm:prSet presAssocID="{251359C1-5DA7-DA4A-85F3-304D3B9ADBEB}" presName="connTx" presStyleLbl="parChTrans1D2" presStyleIdx="1" presStyleCnt="2"/>
      <dgm:spPr/>
    </dgm:pt>
    <dgm:pt modelId="{36C6B3B9-A89D-3C44-9E83-0C6698D52C0E}" type="pres">
      <dgm:prSet presAssocID="{A5CCDB27-EE51-0547-9C07-D38F4129ED2D}" presName="root2" presStyleCnt="0"/>
      <dgm:spPr/>
    </dgm:pt>
    <dgm:pt modelId="{5825B549-F95D-4E4D-99D1-0B9043D30DE0}" type="pres">
      <dgm:prSet presAssocID="{A5CCDB27-EE51-0547-9C07-D38F4129ED2D}" presName="LevelTwoTextNode" presStyleLbl="node2" presStyleIdx="1" presStyleCnt="2">
        <dgm:presLayoutVars>
          <dgm:chPref val="3"/>
        </dgm:presLayoutVars>
      </dgm:prSet>
      <dgm:spPr/>
    </dgm:pt>
    <dgm:pt modelId="{813CAB1F-60DE-C744-9A9A-FDBA9E11112D}" type="pres">
      <dgm:prSet presAssocID="{A5CCDB27-EE51-0547-9C07-D38F4129ED2D}" presName="level3hierChild" presStyleCnt="0"/>
      <dgm:spPr/>
    </dgm:pt>
  </dgm:ptLst>
  <dgm:cxnLst>
    <dgm:cxn modelId="{A11A0F13-3AC7-494C-83A8-EBC610EC0E1A}" srcId="{9CF07670-D891-4940-9982-F60C6F9A426F}" destId="{54B2244D-65C2-5B43-B5C7-767FC4A1CCBD}" srcOrd="0" destOrd="0" parTransId="{6906450E-CCCF-6048-99E8-65E5D6C94F87}" sibTransId="{97737F78-1E96-FE4C-B297-D7C81660A6CE}"/>
    <dgm:cxn modelId="{AE727E14-A842-A94B-ACC8-B4C195BC3F35}" type="presOf" srcId="{6906450E-CCCF-6048-99E8-65E5D6C94F87}" destId="{C45C63EF-F0E2-D04B-9701-E73720593AFB}" srcOrd="0" destOrd="0" presId="urn:microsoft.com/office/officeart/2005/8/layout/hierarchy2"/>
    <dgm:cxn modelId="{B7A9162A-BF72-F343-8A3C-2D669BD4F00E}" type="presOf" srcId="{295152DF-EFE9-DE47-AE21-40E3A0BC1ADD}" destId="{693E6F41-5E8C-2D42-BFA2-75DF4DE8AE35}" srcOrd="0" destOrd="0" presId="urn:microsoft.com/office/officeart/2005/8/layout/hierarchy2"/>
    <dgm:cxn modelId="{FA9DD24A-1254-C64E-B625-99E833D2D3F7}" type="presOf" srcId="{54B2244D-65C2-5B43-B5C7-767FC4A1CCBD}" destId="{E26AB0B9-E302-F042-8723-CB013DC24D8B}" srcOrd="0" destOrd="0" presId="urn:microsoft.com/office/officeart/2005/8/layout/hierarchy2"/>
    <dgm:cxn modelId="{2E2C6676-E801-BE40-BF4F-1251FAAD8172}" srcId="{295152DF-EFE9-DE47-AE21-40E3A0BC1ADD}" destId="{9CF07670-D891-4940-9982-F60C6F9A426F}" srcOrd="0" destOrd="0" parTransId="{EDE161E4-0637-604B-9DB1-6AD33E6F772F}" sibTransId="{626868CB-E2A0-D94B-9BAA-698967AC3DD6}"/>
    <dgm:cxn modelId="{2C5EC09B-8ED4-D641-800F-50876A6F6A2F}" type="presOf" srcId="{6906450E-CCCF-6048-99E8-65E5D6C94F87}" destId="{2CFAE4F6-A996-8A4D-AB82-C87C385801F3}" srcOrd="1" destOrd="0" presId="urn:microsoft.com/office/officeart/2005/8/layout/hierarchy2"/>
    <dgm:cxn modelId="{D7A8519C-F97D-FB45-AD96-A47B2E7B863A}" type="presOf" srcId="{9CF07670-D891-4940-9982-F60C6F9A426F}" destId="{365ED67D-BABC-D74F-BBF4-FB646DD611A5}" srcOrd="0" destOrd="0" presId="urn:microsoft.com/office/officeart/2005/8/layout/hierarchy2"/>
    <dgm:cxn modelId="{86BD2A9D-5381-D842-AC2F-785A11ED96BF}" type="presOf" srcId="{A5CCDB27-EE51-0547-9C07-D38F4129ED2D}" destId="{5825B549-F95D-4E4D-99D1-0B9043D30DE0}" srcOrd="0" destOrd="0" presId="urn:microsoft.com/office/officeart/2005/8/layout/hierarchy2"/>
    <dgm:cxn modelId="{D4A4B2D0-714E-0041-AEAD-8B3597263C98}" type="presOf" srcId="{251359C1-5DA7-DA4A-85F3-304D3B9ADBEB}" destId="{26363E8E-FD0F-7C4F-B14E-4AF781687181}" srcOrd="0" destOrd="0" presId="urn:microsoft.com/office/officeart/2005/8/layout/hierarchy2"/>
    <dgm:cxn modelId="{70753ADE-2120-D74D-B97E-7EA310CCCB64}" type="presOf" srcId="{251359C1-5DA7-DA4A-85F3-304D3B9ADBEB}" destId="{2A8875F4-3C95-AD49-A7FB-608FC3EFA423}" srcOrd="1" destOrd="0" presId="urn:microsoft.com/office/officeart/2005/8/layout/hierarchy2"/>
    <dgm:cxn modelId="{704558EF-B1D9-CB47-9914-36BC721E5339}" srcId="{9CF07670-D891-4940-9982-F60C6F9A426F}" destId="{A5CCDB27-EE51-0547-9C07-D38F4129ED2D}" srcOrd="1" destOrd="0" parTransId="{251359C1-5DA7-DA4A-85F3-304D3B9ADBEB}" sibTransId="{7EF7A478-5757-934E-8039-F547FF26D9CA}"/>
    <dgm:cxn modelId="{7062EDFA-78C9-1945-B766-D6F79AB4F6B6}" type="presParOf" srcId="{693E6F41-5E8C-2D42-BFA2-75DF4DE8AE35}" destId="{6EA79AEC-E4BD-FC47-B248-DA593CBF9732}" srcOrd="0" destOrd="0" presId="urn:microsoft.com/office/officeart/2005/8/layout/hierarchy2"/>
    <dgm:cxn modelId="{FED4A0F8-B677-6B43-A80F-4373E3C123FD}" type="presParOf" srcId="{6EA79AEC-E4BD-FC47-B248-DA593CBF9732}" destId="{365ED67D-BABC-D74F-BBF4-FB646DD611A5}" srcOrd="0" destOrd="0" presId="urn:microsoft.com/office/officeart/2005/8/layout/hierarchy2"/>
    <dgm:cxn modelId="{7329F4A6-21E3-DB4F-B2F6-A74BCF8E8EF3}" type="presParOf" srcId="{6EA79AEC-E4BD-FC47-B248-DA593CBF9732}" destId="{62D87D04-5221-2249-A8E2-2D0CDDE19967}" srcOrd="1" destOrd="0" presId="urn:microsoft.com/office/officeart/2005/8/layout/hierarchy2"/>
    <dgm:cxn modelId="{73568B06-CA2C-6F44-9DFD-A55E4979C688}" type="presParOf" srcId="{62D87D04-5221-2249-A8E2-2D0CDDE19967}" destId="{C45C63EF-F0E2-D04B-9701-E73720593AFB}" srcOrd="0" destOrd="0" presId="urn:microsoft.com/office/officeart/2005/8/layout/hierarchy2"/>
    <dgm:cxn modelId="{9A9AB596-F477-3C40-988B-7AC384F2464A}" type="presParOf" srcId="{C45C63EF-F0E2-D04B-9701-E73720593AFB}" destId="{2CFAE4F6-A996-8A4D-AB82-C87C385801F3}" srcOrd="0" destOrd="0" presId="urn:microsoft.com/office/officeart/2005/8/layout/hierarchy2"/>
    <dgm:cxn modelId="{47E8ACAE-241D-E347-A28C-69A27802274D}" type="presParOf" srcId="{62D87D04-5221-2249-A8E2-2D0CDDE19967}" destId="{689A9B79-F507-0B45-80D0-B3011114DCF5}" srcOrd="1" destOrd="0" presId="urn:microsoft.com/office/officeart/2005/8/layout/hierarchy2"/>
    <dgm:cxn modelId="{23449021-3277-B947-A8F5-3F37A73529EA}" type="presParOf" srcId="{689A9B79-F507-0B45-80D0-B3011114DCF5}" destId="{E26AB0B9-E302-F042-8723-CB013DC24D8B}" srcOrd="0" destOrd="0" presId="urn:microsoft.com/office/officeart/2005/8/layout/hierarchy2"/>
    <dgm:cxn modelId="{CB148C58-DE60-BE4F-BA02-A26A3E2AC3E4}" type="presParOf" srcId="{689A9B79-F507-0B45-80D0-B3011114DCF5}" destId="{B578693A-4BD6-F740-A0C8-332154C1E0FA}" srcOrd="1" destOrd="0" presId="urn:microsoft.com/office/officeart/2005/8/layout/hierarchy2"/>
    <dgm:cxn modelId="{2DB8B656-5FEC-964A-BC6C-DFBCE7054051}" type="presParOf" srcId="{62D87D04-5221-2249-A8E2-2D0CDDE19967}" destId="{26363E8E-FD0F-7C4F-B14E-4AF781687181}" srcOrd="2" destOrd="0" presId="urn:microsoft.com/office/officeart/2005/8/layout/hierarchy2"/>
    <dgm:cxn modelId="{C3B6532B-BA95-9245-92EE-80250D46B49B}" type="presParOf" srcId="{26363E8E-FD0F-7C4F-B14E-4AF781687181}" destId="{2A8875F4-3C95-AD49-A7FB-608FC3EFA423}" srcOrd="0" destOrd="0" presId="urn:microsoft.com/office/officeart/2005/8/layout/hierarchy2"/>
    <dgm:cxn modelId="{EE013C84-069E-0346-A526-8B162C72CE21}" type="presParOf" srcId="{62D87D04-5221-2249-A8E2-2D0CDDE19967}" destId="{36C6B3B9-A89D-3C44-9E83-0C6698D52C0E}" srcOrd="3" destOrd="0" presId="urn:microsoft.com/office/officeart/2005/8/layout/hierarchy2"/>
    <dgm:cxn modelId="{BDF143F6-1D1A-DA40-AD30-11F47630B977}" type="presParOf" srcId="{36C6B3B9-A89D-3C44-9E83-0C6698D52C0E}" destId="{5825B549-F95D-4E4D-99D1-0B9043D30DE0}" srcOrd="0" destOrd="0" presId="urn:microsoft.com/office/officeart/2005/8/layout/hierarchy2"/>
    <dgm:cxn modelId="{328D23CA-D7AC-854F-BA0B-A8A52486B6BE}" type="presParOf" srcId="{36C6B3B9-A89D-3C44-9E83-0C6698D52C0E}" destId="{813CAB1F-60DE-C744-9A9A-FDBA9E11112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2"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Hallucination</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Factuality Hallucination</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A5CCDB27-EE51-0547-9C07-D38F4129ED2D}">
      <dgm:prSet phldrT="[Text]"/>
      <dgm:spPr/>
      <dgm:t>
        <a:bodyPr/>
        <a:lstStyle/>
        <a:p>
          <a:r>
            <a:rPr lang="en-GB" dirty="0"/>
            <a:t>Faithfulness Hallucination</a:t>
          </a:r>
        </a:p>
      </dgm:t>
    </dgm:pt>
    <dgm:pt modelId="{251359C1-5DA7-DA4A-85F3-304D3B9ADBEB}" type="parTrans" cxnId="{704558EF-B1D9-CB47-9914-36BC721E5339}">
      <dgm:prSet/>
      <dgm:spPr/>
      <dgm:t>
        <a:bodyPr/>
        <a:lstStyle/>
        <a:p>
          <a:endParaRPr lang="en-GB"/>
        </a:p>
      </dgm:t>
    </dgm:pt>
    <dgm:pt modelId="{7EF7A478-5757-934E-8039-F547FF26D9CA}" type="sibTrans" cxnId="{704558EF-B1D9-CB47-9914-36BC721E5339}">
      <dgm:prSet/>
      <dgm:spPr/>
      <dgm:t>
        <a:bodyPr/>
        <a:lstStyle/>
        <a:p>
          <a:endParaRPr lang="en-GB"/>
        </a:p>
      </dgm:t>
    </dgm:pt>
    <dgm:pt modelId="{D45CC06F-D9A2-1744-98BF-342464C25DE3}">
      <dgm:prSet/>
      <dgm:spPr/>
      <dgm:t>
        <a:bodyPr/>
        <a:lstStyle/>
        <a:p>
          <a:r>
            <a:rPr lang="en-GB" dirty="0"/>
            <a:t>Factual Inconsistency</a:t>
          </a:r>
        </a:p>
      </dgm:t>
    </dgm:pt>
    <dgm:pt modelId="{50E582FE-8276-F142-9CF9-E6C9EADDDBFB}" type="parTrans" cxnId="{90F546EC-3E6D-0B45-ABFC-D9E4F592D0FE}">
      <dgm:prSet/>
      <dgm:spPr/>
      <dgm:t>
        <a:bodyPr/>
        <a:lstStyle/>
        <a:p>
          <a:endParaRPr lang="en-GB"/>
        </a:p>
      </dgm:t>
    </dgm:pt>
    <dgm:pt modelId="{D55814A8-60B8-954A-BE33-16C3F342A5E6}" type="sibTrans" cxnId="{90F546EC-3E6D-0B45-ABFC-D9E4F592D0FE}">
      <dgm:prSet/>
      <dgm:spPr/>
      <dgm:t>
        <a:bodyPr/>
        <a:lstStyle/>
        <a:p>
          <a:endParaRPr lang="en-GB"/>
        </a:p>
      </dgm:t>
    </dgm:pt>
    <dgm:pt modelId="{E64CBD92-1681-5149-8330-F3D72C406391}">
      <dgm:prSet/>
      <dgm:spPr/>
      <dgm:t>
        <a:bodyPr/>
        <a:lstStyle/>
        <a:p>
          <a:r>
            <a:rPr lang="en-GB" dirty="0"/>
            <a:t>Factual Fabrication</a:t>
          </a:r>
        </a:p>
      </dgm:t>
    </dgm:pt>
    <dgm:pt modelId="{F4005347-D826-8141-ABB9-BD7AF86A356F}" type="parTrans" cxnId="{1CE7A568-07DB-E04C-941F-90820F950585}">
      <dgm:prSet/>
      <dgm:spPr/>
      <dgm:t>
        <a:bodyPr/>
        <a:lstStyle/>
        <a:p>
          <a:endParaRPr lang="en-GB"/>
        </a:p>
      </dgm:t>
    </dgm:pt>
    <dgm:pt modelId="{DA5E4316-B552-AF44-99C9-CC663337B7C3}" type="sibTrans" cxnId="{1CE7A568-07DB-E04C-941F-90820F950585}">
      <dgm:prSet/>
      <dgm:spPr/>
      <dgm:t>
        <a:bodyPr/>
        <a:lstStyle/>
        <a:p>
          <a:endParaRPr lang="en-GB"/>
        </a:p>
      </dgm:t>
    </dgm:pt>
    <dgm:pt modelId="{693E6F41-5E8C-2D42-BFA2-75DF4DE8AE35}" type="pres">
      <dgm:prSet presAssocID="{295152DF-EFE9-DE47-AE21-40E3A0BC1ADD}" presName="diagram" presStyleCnt="0">
        <dgm:presLayoutVars>
          <dgm:chPref val="1"/>
          <dgm:dir/>
          <dgm:animOne val="branch"/>
          <dgm:animLvl val="lvl"/>
          <dgm:resizeHandles val="exact"/>
        </dgm:presLayoutVars>
      </dgm:prSet>
      <dgm:spPr/>
    </dgm:pt>
    <dgm:pt modelId="{6EA79AEC-E4BD-FC47-B248-DA593CBF9732}" type="pres">
      <dgm:prSet presAssocID="{9CF07670-D891-4940-9982-F60C6F9A426F}" presName="root1" presStyleCnt="0"/>
      <dgm:spPr/>
    </dgm:pt>
    <dgm:pt modelId="{365ED67D-BABC-D74F-BBF4-FB646DD611A5}" type="pres">
      <dgm:prSet presAssocID="{9CF07670-D891-4940-9982-F60C6F9A426F}" presName="LevelOneTextNode" presStyleLbl="node0" presStyleIdx="0" presStyleCnt="1">
        <dgm:presLayoutVars>
          <dgm:chPref val="3"/>
        </dgm:presLayoutVars>
      </dgm:prSet>
      <dgm:spPr/>
    </dgm:pt>
    <dgm:pt modelId="{62D87D04-5221-2249-A8E2-2D0CDDE19967}" type="pres">
      <dgm:prSet presAssocID="{9CF07670-D891-4940-9982-F60C6F9A426F}" presName="level2hierChild" presStyleCnt="0"/>
      <dgm:spPr/>
    </dgm:pt>
    <dgm:pt modelId="{C45C63EF-F0E2-D04B-9701-E73720593AFB}" type="pres">
      <dgm:prSet presAssocID="{6906450E-CCCF-6048-99E8-65E5D6C94F87}" presName="conn2-1" presStyleLbl="parChTrans1D2" presStyleIdx="0" presStyleCnt="2"/>
      <dgm:spPr/>
    </dgm:pt>
    <dgm:pt modelId="{2CFAE4F6-A996-8A4D-AB82-C87C385801F3}" type="pres">
      <dgm:prSet presAssocID="{6906450E-CCCF-6048-99E8-65E5D6C94F87}" presName="connTx" presStyleLbl="parChTrans1D2" presStyleIdx="0" presStyleCnt="2"/>
      <dgm:spPr/>
    </dgm:pt>
    <dgm:pt modelId="{689A9B79-F507-0B45-80D0-B3011114DCF5}" type="pres">
      <dgm:prSet presAssocID="{54B2244D-65C2-5B43-B5C7-767FC4A1CCBD}" presName="root2" presStyleCnt="0"/>
      <dgm:spPr/>
    </dgm:pt>
    <dgm:pt modelId="{E26AB0B9-E302-F042-8723-CB013DC24D8B}" type="pres">
      <dgm:prSet presAssocID="{54B2244D-65C2-5B43-B5C7-767FC4A1CCBD}" presName="LevelTwoTextNode" presStyleLbl="node2" presStyleIdx="0" presStyleCnt="2">
        <dgm:presLayoutVars>
          <dgm:chPref val="3"/>
        </dgm:presLayoutVars>
      </dgm:prSet>
      <dgm:spPr/>
    </dgm:pt>
    <dgm:pt modelId="{B578693A-4BD6-F740-A0C8-332154C1E0FA}" type="pres">
      <dgm:prSet presAssocID="{54B2244D-65C2-5B43-B5C7-767FC4A1CCBD}" presName="level3hierChild" presStyleCnt="0"/>
      <dgm:spPr/>
    </dgm:pt>
    <dgm:pt modelId="{2FF48CD2-F2D8-964A-90B1-6B3350D18082}" type="pres">
      <dgm:prSet presAssocID="{50E582FE-8276-F142-9CF9-E6C9EADDDBFB}" presName="conn2-1" presStyleLbl="parChTrans1D3" presStyleIdx="0" presStyleCnt="2"/>
      <dgm:spPr/>
    </dgm:pt>
    <dgm:pt modelId="{AABBD759-9466-F64B-8B9E-D72370AEA576}" type="pres">
      <dgm:prSet presAssocID="{50E582FE-8276-F142-9CF9-E6C9EADDDBFB}" presName="connTx" presStyleLbl="parChTrans1D3" presStyleIdx="0" presStyleCnt="2"/>
      <dgm:spPr/>
    </dgm:pt>
    <dgm:pt modelId="{C7D0055F-0DEB-3D46-839F-9D0AB53F2418}" type="pres">
      <dgm:prSet presAssocID="{D45CC06F-D9A2-1744-98BF-342464C25DE3}" presName="root2" presStyleCnt="0"/>
      <dgm:spPr/>
    </dgm:pt>
    <dgm:pt modelId="{260B9821-07FF-B34A-A293-71A8231C6BB3}" type="pres">
      <dgm:prSet presAssocID="{D45CC06F-D9A2-1744-98BF-342464C25DE3}" presName="LevelTwoTextNode" presStyleLbl="node3" presStyleIdx="0" presStyleCnt="2">
        <dgm:presLayoutVars>
          <dgm:chPref val="3"/>
        </dgm:presLayoutVars>
      </dgm:prSet>
      <dgm:spPr/>
    </dgm:pt>
    <dgm:pt modelId="{520C7E45-AA28-F949-B1FD-72E5B485DC1A}" type="pres">
      <dgm:prSet presAssocID="{D45CC06F-D9A2-1744-98BF-342464C25DE3}" presName="level3hierChild" presStyleCnt="0"/>
      <dgm:spPr/>
    </dgm:pt>
    <dgm:pt modelId="{9D6A16AA-2769-FF4B-A2E3-F3D1D6DEEED0}" type="pres">
      <dgm:prSet presAssocID="{F4005347-D826-8141-ABB9-BD7AF86A356F}" presName="conn2-1" presStyleLbl="parChTrans1D3" presStyleIdx="1" presStyleCnt="2"/>
      <dgm:spPr/>
    </dgm:pt>
    <dgm:pt modelId="{CB20F556-349D-104A-8F80-CDA58A384F2E}" type="pres">
      <dgm:prSet presAssocID="{F4005347-D826-8141-ABB9-BD7AF86A356F}" presName="connTx" presStyleLbl="parChTrans1D3" presStyleIdx="1" presStyleCnt="2"/>
      <dgm:spPr/>
    </dgm:pt>
    <dgm:pt modelId="{140B60B7-2EE1-C54E-ADF5-BECB549ACAE2}" type="pres">
      <dgm:prSet presAssocID="{E64CBD92-1681-5149-8330-F3D72C406391}" presName="root2" presStyleCnt="0"/>
      <dgm:spPr/>
    </dgm:pt>
    <dgm:pt modelId="{A13FB4DB-B1B7-364F-B979-1919908D6EC6}" type="pres">
      <dgm:prSet presAssocID="{E64CBD92-1681-5149-8330-F3D72C406391}" presName="LevelTwoTextNode" presStyleLbl="node3" presStyleIdx="1" presStyleCnt="2">
        <dgm:presLayoutVars>
          <dgm:chPref val="3"/>
        </dgm:presLayoutVars>
      </dgm:prSet>
      <dgm:spPr/>
    </dgm:pt>
    <dgm:pt modelId="{F8927533-A617-384D-9902-4DAAD0017889}" type="pres">
      <dgm:prSet presAssocID="{E64CBD92-1681-5149-8330-F3D72C406391}" presName="level3hierChild" presStyleCnt="0"/>
      <dgm:spPr/>
    </dgm:pt>
    <dgm:pt modelId="{26363E8E-FD0F-7C4F-B14E-4AF781687181}" type="pres">
      <dgm:prSet presAssocID="{251359C1-5DA7-DA4A-85F3-304D3B9ADBEB}" presName="conn2-1" presStyleLbl="parChTrans1D2" presStyleIdx="1" presStyleCnt="2"/>
      <dgm:spPr/>
    </dgm:pt>
    <dgm:pt modelId="{2A8875F4-3C95-AD49-A7FB-608FC3EFA423}" type="pres">
      <dgm:prSet presAssocID="{251359C1-5DA7-DA4A-85F3-304D3B9ADBEB}" presName="connTx" presStyleLbl="parChTrans1D2" presStyleIdx="1" presStyleCnt="2"/>
      <dgm:spPr/>
    </dgm:pt>
    <dgm:pt modelId="{36C6B3B9-A89D-3C44-9E83-0C6698D52C0E}" type="pres">
      <dgm:prSet presAssocID="{A5CCDB27-EE51-0547-9C07-D38F4129ED2D}" presName="root2" presStyleCnt="0"/>
      <dgm:spPr/>
    </dgm:pt>
    <dgm:pt modelId="{5825B549-F95D-4E4D-99D1-0B9043D30DE0}" type="pres">
      <dgm:prSet presAssocID="{A5CCDB27-EE51-0547-9C07-D38F4129ED2D}" presName="LevelTwoTextNode" presStyleLbl="node2" presStyleIdx="1" presStyleCnt="2">
        <dgm:presLayoutVars>
          <dgm:chPref val="3"/>
        </dgm:presLayoutVars>
      </dgm:prSet>
      <dgm:spPr/>
    </dgm:pt>
    <dgm:pt modelId="{813CAB1F-60DE-C744-9A9A-FDBA9E11112D}" type="pres">
      <dgm:prSet presAssocID="{A5CCDB27-EE51-0547-9C07-D38F4129ED2D}" presName="level3hierChild" presStyleCnt="0"/>
      <dgm:spPr/>
    </dgm:pt>
  </dgm:ptLst>
  <dgm:cxnLst>
    <dgm:cxn modelId="{D8940008-9F92-124C-9635-F7C1D9475BF3}" type="presOf" srcId="{6906450E-CCCF-6048-99E8-65E5D6C94F87}" destId="{2CFAE4F6-A996-8A4D-AB82-C87C385801F3}" srcOrd="1" destOrd="0" presId="urn:microsoft.com/office/officeart/2005/8/layout/hierarchy2"/>
    <dgm:cxn modelId="{A11A0F13-3AC7-494C-83A8-EBC610EC0E1A}" srcId="{9CF07670-D891-4940-9982-F60C6F9A426F}" destId="{54B2244D-65C2-5B43-B5C7-767FC4A1CCBD}" srcOrd="0" destOrd="0" parTransId="{6906450E-CCCF-6048-99E8-65E5D6C94F87}" sibTransId="{97737F78-1E96-FE4C-B297-D7C81660A6CE}"/>
    <dgm:cxn modelId="{B7A9162A-BF72-F343-8A3C-2D669BD4F00E}" type="presOf" srcId="{295152DF-EFE9-DE47-AE21-40E3A0BC1ADD}" destId="{693E6F41-5E8C-2D42-BFA2-75DF4DE8AE35}" srcOrd="0" destOrd="0" presId="urn:microsoft.com/office/officeart/2005/8/layout/hierarchy2"/>
    <dgm:cxn modelId="{3490EE52-8849-614C-9776-E711FB23DC6F}" type="presOf" srcId="{251359C1-5DA7-DA4A-85F3-304D3B9ADBEB}" destId="{2A8875F4-3C95-AD49-A7FB-608FC3EFA423}" srcOrd="1" destOrd="0" presId="urn:microsoft.com/office/officeart/2005/8/layout/hierarchy2"/>
    <dgm:cxn modelId="{3C9F2753-43C7-A942-B7B6-9C3642D572CF}" type="presOf" srcId="{50E582FE-8276-F142-9CF9-E6C9EADDDBFB}" destId="{AABBD759-9466-F64B-8B9E-D72370AEA576}" srcOrd="1" destOrd="0" presId="urn:microsoft.com/office/officeart/2005/8/layout/hierarchy2"/>
    <dgm:cxn modelId="{25F2C954-A781-B744-90AE-05B8731780F8}" type="presOf" srcId="{A5CCDB27-EE51-0547-9C07-D38F4129ED2D}" destId="{5825B549-F95D-4E4D-99D1-0B9043D30DE0}" srcOrd="0" destOrd="0" presId="urn:microsoft.com/office/officeart/2005/8/layout/hierarchy2"/>
    <dgm:cxn modelId="{1CE7A568-07DB-E04C-941F-90820F950585}" srcId="{54B2244D-65C2-5B43-B5C7-767FC4A1CCBD}" destId="{E64CBD92-1681-5149-8330-F3D72C406391}" srcOrd="1" destOrd="0" parTransId="{F4005347-D826-8141-ABB9-BD7AF86A356F}" sibTransId="{DA5E4316-B552-AF44-99C9-CC663337B7C3}"/>
    <dgm:cxn modelId="{2E2C6676-E801-BE40-BF4F-1251FAAD8172}" srcId="{295152DF-EFE9-DE47-AE21-40E3A0BC1ADD}" destId="{9CF07670-D891-4940-9982-F60C6F9A426F}" srcOrd="0" destOrd="0" parTransId="{EDE161E4-0637-604B-9DB1-6AD33E6F772F}" sibTransId="{626868CB-E2A0-D94B-9BAA-698967AC3DD6}"/>
    <dgm:cxn modelId="{B78EE676-09CB-DC48-B2DD-A3E4D9B9877B}" type="presOf" srcId="{F4005347-D826-8141-ABB9-BD7AF86A356F}" destId="{CB20F556-349D-104A-8F80-CDA58A384F2E}" srcOrd="1" destOrd="0" presId="urn:microsoft.com/office/officeart/2005/8/layout/hierarchy2"/>
    <dgm:cxn modelId="{3CFBB57C-B8C9-814C-BDA1-CD679BAACE37}" type="presOf" srcId="{50E582FE-8276-F142-9CF9-E6C9EADDDBFB}" destId="{2FF48CD2-F2D8-964A-90B1-6B3350D18082}" srcOrd="0" destOrd="0" presId="urn:microsoft.com/office/officeart/2005/8/layout/hierarchy2"/>
    <dgm:cxn modelId="{34879DAB-13A1-3D47-87B0-16A18FBD49EF}" type="presOf" srcId="{251359C1-5DA7-DA4A-85F3-304D3B9ADBEB}" destId="{26363E8E-FD0F-7C4F-B14E-4AF781687181}" srcOrd="0" destOrd="0" presId="urn:microsoft.com/office/officeart/2005/8/layout/hierarchy2"/>
    <dgm:cxn modelId="{692418AD-E815-E54D-9822-999F46BF1335}" type="presOf" srcId="{D45CC06F-D9A2-1744-98BF-342464C25DE3}" destId="{260B9821-07FF-B34A-A293-71A8231C6BB3}" srcOrd="0" destOrd="0" presId="urn:microsoft.com/office/officeart/2005/8/layout/hierarchy2"/>
    <dgm:cxn modelId="{5E4047B7-CEEB-2341-AD18-267AFBF0921F}" type="presOf" srcId="{9CF07670-D891-4940-9982-F60C6F9A426F}" destId="{365ED67D-BABC-D74F-BBF4-FB646DD611A5}" srcOrd="0" destOrd="0" presId="urn:microsoft.com/office/officeart/2005/8/layout/hierarchy2"/>
    <dgm:cxn modelId="{979898C2-B8B0-D345-82A0-C8D9C3B74C3B}" type="presOf" srcId="{F4005347-D826-8141-ABB9-BD7AF86A356F}" destId="{9D6A16AA-2769-FF4B-A2E3-F3D1D6DEEED0}" srcOrd="0" destOrd="0" presId="urn:microsoft.com/office/officeart/2005/8/layout/hierarchy2"/>
    <dgm:cxn modelId="{6F06CADD-7A78-874D-8A93-8D329FC981CB}" type="presOf" srcId="{54B2244D-65C2-5B43-B5C7-767FC4A1CCBD}" destId="{E26AB0B9-E302-F042-8723-CB013DC24D8B}" srcOrd="0" destOrd="0" presId="urn:microsoft.com/office/officeart/2005/8/layout/hierarchy2"/>
    <dgm:cxn modelId="{90F546EC-3E6D-0B45-ABFC-D9E4F592D0FE}" srcId="{54B2244D-65C2-5B43-B5C7-767FC4A1CCBD}" destId="{D45CC06F-D9A2-1744-98BF-342464C25DE3}" srcOrd="0" destOrd="0" parTransId="{50E582FE-8276-F142-9CF9-E6C9EADDDBFB}" sibTransId="{D55814A8-60B8-954A-BE33-16C3F342A5E6}"/>
    <dgm:cxn modelId="{704558EF-B1D9-CB47-9914-36BC721E5339}" srcId="{9CF07670-D891-4940-9982-F60C6F9A426F}" destId="{A5CCDB27-EE51-0547-9C07-D38F4129ED2D}" srcOrd="1" destOrd="0" parTransId="{251359C1-5DA7-DA4A-85F3-304D3B9ADBEB}" sibTransId="{7EF7A478-5757-934E-8039-F547FF26D9CA}"/>
    <dgm:cxn modelId="{C44401F2-102E-D94E-A5E0-BCAF109ECC53}" type="presOf" srcId="{E64CBD92-1681-5149-8330-F3D72C406391}" destId="{A13FB4DB-B1B7-364F-B979-1919908D6EC6}" srcOrd="0" destOrd="0" presId="urn:microsoft.com/office/officeart/2005/8/layout/hierarchy2"/>
    <dgm:cxn modelId="{A3F21FFF-85E9-794B-AE4E-A833ABC5A5C1}" type="presOf" srcId="{6906450E-CCCF-6048-99E8-65E5D6C94F87}" destId="{C45C63EF-F0E2-D04B-9701-E73720593AFB}" srcOrd="0" destOrd="0" presId="urn:microsoft.com/office/officeart/2005/8/layout/hierarchy2"/>
    <dgm:cxn modelId="{145FE672-4A65-DF42-AD8D-8199D24D49D5}" type="presParOf" srcId="{693E6F41-5E8C-2D42-BFA2-75DF4DE8AE35}" destId="{6EA79AEC-E4BD-FC47-B248-DA593CBF9732}" srcOrd="0" destOrd="0" presId="urn:microsoft.com/office/officeart/2005/8/layout/hierarchy2"/>
    <dgm:cxn modelId="{1BDAC26B-1209-B741-A647-E30F05F46394}" type="presParOf" srcId="{6EA79AEC-E4BD-FC47-B248-DA593CBF9732}" destId="{365ED67D-BABC-D74F-BBF4-FB646DD611A5}" srcOrd="0" destOrd="0" presId="urn:microsoft.com/office/officeart/2005/8/layout/hierarchy2"/>
    <dgm:cxn modelId="{017EA004-51C8-5446-8300-1DE9A4B9E2DB}" type="presParOf" srcId="{6EA79AEC-E4BD-FC47-B248-DA593CBF9732}" destId="{62D87D04-5221-2249-A8E2-2D0CDDE19967}" srcOrd="1" destOrd="0" presId="urn:microsoft.com/office/officeart/2005/8/layout/hierarchy2"/>
    <dgm:cxn modelId="{D685887B-DC39-3142-9DDD-4D6814D0ED2B}" type="presParOf" srcId="{62D87D04-5221-2249-A8E2-2D0CDDE19967}" destId="{C45C63EF-F0E2-D04B-9701-E73720593AFB}" srcOrd="0" destOrd="0" presId="urn:microsoft.com/office/officeart/2005/8/layout/hierarchy2"/>
    <dgm:cxn modelId="{4C4CC74A-73F1-4144-8708-C3162CF1FBFC}" type="presParOf" srcId="{C45C63EF-F0E2-D04B-9701-E73720593AFB}" destId="{2CFAE4F6-A996-8A4D-AB82-C87C385801F3}" srcOrd="0" destOrd="0" presId="urn:microsoft.com/office/officeart/2005/8/layout/hierarchy2"/>
    <dgm:cxn modelId="{329752F2-F0EB-6A46-ABF4-7AB3CD58A06E}" type="presParOf" srcId="{62D87D04-5221-2249-A8E2-2D0CDDE19967}" destId="{689A9B79-F507-0B45-80D0-B3011114DCF5}" srcOrd="1" destOrd="0" presId="urn:microsoft.com/office/officeart/2005/8/layout/hierarchy2"/>
    <dgm:cxn modelId="{24E30E94-A3F9-EF42-BC52-934C99A8F7FC}" type="presParOf" srcId="{689A9B79-F507-0B45-80D0-B3011114DCF5}" destId="{E26AB0B9-E302-F042-8723-CB013DC24D8B}" srcOrd="0" destOrd="0" presId="urn:microsoft.com/office/officeart/2005/8/layout/hierarchy2"/>
    <dgm:cxn modelId="{5C61DD7F-7BB3-5042-8697-417040C865EB}" type="presParOf" srcId="{689A9B79-F507-0B45-80D0-B3011114DCF5}" destId="{B578693A-4BD6-F740-A0C8-332154C1E0FA}" srcOrd="1" destOrd="0" presId="urn:microsoft.com/office/officeart/2005/8/layout/hierarchy2"/>
    <dgm:cxn modelId="{37180833-2AAD-4744-ACEA-7375BBA0F8E9}" type="presParOf" srcId="{B578693A-4BD6-F740-A0C8-332154C1E0FA}" destId="{2FF48CD2-F2D8-964A-90B1-6B3350D18082}" srcOrd="0" destOrd="0" presId="urn:microsoft.com/office/officeart/2005/8/layout/hierarchy2"/>
    <dgm:cxn modelId="{02E60B5B-BCC2-2548-918C-829FF1444323}" type="presParOf" srcId="{2FF48CD2-F2D8-964A-90B1-6B3350D18082}" destId="{AABBD759-9466-F64B-8B9E-D72370AEA576}" srcOrd="0" destOrd="0" presId="urn:microsoft.com/office/officeart/2005/8/layout/hierarchy2"/>
    <dgm:cxn modelId="{A29DE655-3EDA-FE4A-A65A-D90584D39FDB}" type="presParOf" srcId="{B578693A-4BD6-F740-A0C8-332154C1E0FA}" destId="{C7D0055F-0DEB-3D46-839F-9D0AB53F2418}" srcOrd="1" destOrd="0" presId="urn:microsoft.com/office/officeart/2005/8/layout/hierarchy2"/>
    <dgm:cxn modelId="{45F2ED89-8FE7-124B-83D8-20806FF0C8FF}" type="presParOf" srcId="{C7D0055F-0DEB-3D46-839F-9D0AB53F2418}" destId="{260B9821-07FF-B34A-A293-71A8231C6BB3}" srcOrd="0" destOrd="0" presId="urn:microsoft.com/office/officeart/2005/8/layout/hierarchy2"/>
    <dgm:cxn modelId="{6F85E27E-AC6E-1A43-BF9B-E762F78A69F5}" type="presParOf" srcId="{C7D0055F-0DEB-3D46-839F-9D0AB53F2418}" destId="{520C7E45-AA28-F949-B1FD-72E5B485DC1A}" srcOrd="1" destOrd="0" presId="urn:microsoft.com/office/officeart/2005/8/layout/hierarchy2"/>
    <dgm:cxn modelId="{3F2D918A-FE42-614C-9A00-5EFD0F1C324F}" type="presParOf" srcId="{B578693A-4BD6-F740-A0C8-332154C1E0FA}" destId="{9D6A16AA-2769-FF4B-A2E3-F3D1D6DEEED0}" srcOrd="2" destOrd="0" presId="urn:microsoft.com/office/officeart/2005/8/layout/hierarchy2"/>
    <dgm:cxn modelId="{079ED909-6C37-6A46-9C17-95E457348CE4}" type="presParOf" srcId="{9D6A16AA-2769-FF4B-A2E3-F3D1D6DEEED0}" destId="{CB20F556-349D-104A-8F80-CDA58A384F2E}" srcOrd="0" destOrd="0" presId="urn:microsoft.com/office/officeart/2005/8/layout/hierarchy2"/>
    <dgm:cxn modelId="{A6CAC19A-0BCB-D94D-93CB-8A9D0E81B293}" type="presParOf" srcId="{B578693A-4BD6-F740-A0C8-332154C1E0FA}" destId="{140B60B7-2EE1-C54E-ADF5-BECB549ACAE2}" srcOrd="3" destOrd="0" presId="urn:microsoft.com/office/officeart/2005/8/layout/hierarchy2"/>
    <dgm:cxn modelId="{8DC86DD8-ACA7-5348-AD26-3CD6D0859C39}" type="presParOf" srcId="{140B60B7-2EE1-C54E-ADF5-BECB549ACAE2}" destId="{A13FB4DB-B1B7-364F-B979-1919908D6EC6}" srcOrd="0" destOrd="0" presId="urn:microsoft.com/office/officeart/2005/8/layout/hierarchy2"/>
    <dgm:cxn modelId="{24F04789-6129-1340-A0C8-6EED8EA6D6A2}" type="presParOf" srcId="{140B60B7-2EE1-C54E-ADF5-BECB549ACAE2}" destId="{F8927533-A617-384D-9902-4DAAD0017889}" srcOrd="1" destOrd="0" presId="urn:microsoft.com/office/officeart/2005/8/layout/hierarchy2"/>
    <dgm:cxn modelId="{C74CAF4C-7512-2141-8914-342A0C616B2F}" type="presParOf" srcId="{62D87D04-5221-2249-A8E2-2D0CDDE19967}" destId="{26363E8E-FD0F-7C4F-B14E-4AF781687181}" srcOrd="2" destOrd="0" presId="urn:microsoft.com/office/officeart/2005/8/layout/hierarchy2"/>
    <dgm:cxn modelId="{8F7FD50B-D3D1-8D4B-9388-D6CCE1D3EFB3}" type="presParOf" srcId="{26363E8E-FD0F-7C4F-B14E-4AF781687181}" destId="{2A8875F4-3C95-AD49-A7FB-608FC3EFA423}" srcOrd="0" destOrd="0" presId="urn:microsoft.com/office/officeart/2005/8/layout/hierarchy2"/>
    <dgm:cxn modelId="{F9169F4D-B177-9647-8C27-B907A92C9514}" type="presParOf" srcId="{62D87D04-5221-2249-A8E2-2D0CDDE19967}" destId="{36C6B3B9-A89D-3C44-9E83-0C6698D52C0E}" srcOrd="3" destOrd="0" presId="urn:microsoft.com/office/officeart/2005/8/layout/hierarchy2"/>
    <dgm:cxn modelId="{3005A417-0B45-8948-A846-1C3098CA6CAA}" type="presParOf" srcId="{36C6B3B9-A89D-3C44-9E83-0C6698D52C0E}" destId="{5825B549-F95D-4E4D-99D1-0B9043D30DE0}" srcOrd="0" destOrd="0" presId="urn:microsoft.com/office/officeart/2005/8/layout/hierarchy2"/>
    <dgm:cxn modelId="{305AF2E0-A4BB-D14D-A72B-9CB9265F3415}" type="presParOf" srcId="{36C6B3B9-A89D-3C44-9E83-0C6698D52C0E}" destId="{813CAB1F-60DE-C744-9A9A-FDBA9E11112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Hallucination</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Factuality Hallucination</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A5CCDB27-EE51-0547-9C07-D38F4129ED2D}">
      <dgm:prSet phldrT="[Text]"/>
      <dgm:spPr/>
      <dgm:t>
        <a:bodyPr/>
        <a:lstStyle/>
        <a:p>
          <a:r>
            <a:rPr lang="en-GB" dirty="0"/>
            <a:t>Faithfulness Hallucination</a:t>
          </a:r>
        </a:p>
      </dgm:t>
    </dgm:pt>
    <dgm:pt modelId="{251359C1-5DA7-DA4A-85F3-304D3B9ADBEB}" type="parTrans" cxnId="{704558EF-B1D9-CB47-9914-36BC721E5339}">
      <dgm:prSet/>
      <dgm:spPr/>
      <dgm:t>
        <a:bodyPr/>
        <a:lstStyle/>
        <a:p>
          <a:endParaRPr lang="en-GB"/>
        </a:p>
      </dgm:t>
    </dgm:pt>
    <dgm:pt modelId="{7EF7A478-5757-934E-8039-F547FF26D9CA}" type="sibTrans" cxnId="{704558EF-B1D9-CB47-9914-36BC721E5339}">
      <dgm:prSet/>
      <dgm:spPr/>
      <dgm:t>
        <a:bodyPr/>
        <a:lstStyle/>
        <a:p>
          <a:endParaRPr lang="en-GB"/>
        </a:p>
      </dgm:t>
    </dgm:pt>
    <dgm:pt modelId="{D45CC06F-D9A2-1744-98BF-342464C25DE3}">
      <dgm:prSet/>
      <dgm:spPr/>
      <dgm:t>
        <a:bodyPr/>
        <a:lstStyle/>
        <a:p>
          <a:r>
            <a:rPr lang="en-GB" dirty="0"/>
            <a:t>Factual Inconsistency</a:t>
          </a:r>
        </a:p>
      </dgm:t>
    </dgm:pt>
    <dgm:pt modelId="{50E582FE-8276-F142-9CF9-E6C9EADDDBFB}" type="parTrans" cxnId="{90F546EC-3E6D-0B45-ABFC-D9E4F592D0FE}">
      <dgm:prSet/>
      <dgm:spPr/>
      <dgm:t>
        <a:bodyPr/>
        <a:lstStyle/>
        <a:p>
          <a:endParaRPr lang="en-GB"/>
        </a:p>
      </dgm:t>
    </dgm:pt>
    <dgm:pt modelId="{D55814A8-60B8-954A-BE33-16C3F342A5E6}" type="sibTrans" cxnId="{90F546EC-3E6D-0B45-ABFC-D9E4F592D0FE}">
      <dgm:prSet/>
      <dgm:spPr/>
      <dgm:t>
        <a:bodyPr/>
        <a:lstStyle/>
        <a:p>
          <a:endParaRPr lang="en-GB"/>
        </a:p>
      </dgm:t>
    </dgm:pt>
    <dgm:pt modelId="{E64CBD92-1681-5149-8330-F3D72C406391}">
      <dgm:prSet/>
      <dgm:spPr/>
      <dgm:t>
        <a:bodyPr/>
        <a:lstStyle/>
        <a:p>
          <a:r>
            <a:rPr lang="en-GB" dirty="0"/>
            <a:t>Factual Fabrication</a:t>
          </a:r>
        </a:p>
      </dgm:t>
    </dgm:pt>
    <dgm:pt modelId="{F4005347-D826-8141-ABB9-BD7AF86A356F}" type="parTrans" cxnId="{1CE7A568-07DB-E04C-941F-90820F950585}">
      <dgm:prSet/>
      <dgm:spPr/>
      <dgm:t>
        <a:bodyPr/>
        <a:lstStyle/>
        <a:p>
          <a:endParaRPr lang="en-GB"/>
        </a:p>
      </dgm:t>
    </dgm:pt>
    <dgm:pt modelId="{DA5E4316-B552-AF44-99C9-CC663337B7C3}" type="sibTrans" cxnId="{1CE7A568-07DB-E04C-941F-90820F950585}">
      <dgm:prSet/>
      <dgm:spPr/>
      <dgm:t>
        <a:bodyPr/>
        <a:lstStyle/>
        <a:p>
          <a:endParaRPr lang="en-GB"/>
        </a:p>
      </dgm:t>
    </dgm:pt>
    <dgm:pt modelId="{91C0A081-377D-C941-91AB-598BB6BD820C}">
      <dgm:prSet/>
      <dgm:spPr/>
      <dgm:t>
        <a:bodyPr/>
        <a:lstStyle/>
        <a:p>
          <a:r>
            <a:rPr lang="en-GB" dirty="0"/>
            <a:t>Instruction Inconsistency</a:t>
          </a:r>
        </a:p>
      </dgm:t>
    </dgm:pt>
    <dgm:pt modelId="{7AE15898-AB17-714B-AD38-78211007CC42}" type="parTrans" cxnId="{C2AFC53F-DC93-134F-BABA-F137B4F82265}">
      <dgm:prSet/>
      <dgm:spPr/>
      <dgm:t>
        <a:bodyPr/>
        <a:lstStyle/>
        <a:p>
          <a:endParaRPr lang="en-GB"/>
        </a:p>
      </dgm:t>
    </dgm:pt>
    <dgm:pt modelId="{4C537FF3-9F11-5048-A484-6E1AF25B2B6B}" type="sibTrans" cxnId="{C2AFC53F-DC93-134F-BABA-F137B4F82265}">
      <dgm:prSet/>
      <dgm:spPr/>
      <dgm:t>
        <a:bodyPr/>
        <a:lstStyle/>
        <a:p>
          <a:endParaRPr lang="en-GB"/>
        </a:p>
      </dgm:t>
    </dgm:pt>
    <dgm:pt modelId="{93FB19DD-6EC6-EC4A-B49F-4CE05B3227D0}">
      <dgm:prSet/>
      <dgm:spPr/>
      <dgm:t>
        <a:bodyPr/>
        <a:lstStyle/>
        <a:p>
          <a:r>
            <a:rPr lang="en-GB" dirty="0"/>
            <a:t>Context Inconsistency</a:t>
          </a:r>
        </a:p>
      </dgm:t>
    </dgm:pt>
    <dgm:pt modelId="{DB341BFF-8644-7E44-A581-949FCE9F474B}" type="parTrans" cxnId="{D5309306-CB8A-1943-AEDB-541DB94A74D3}">
      <dgm:prSet/>
      <dgm:spPr/>
      <dgm:t>
        <a:bodyPr/>
        <a:lstStyle/>
        <a:p>
          <a:endParaRPr lang="en-GB"/>
        </a:p>
      </dgm:t>
    </dgm:pt>
    <dgm:pt modelId="{B2CAF0C2-7798-4840-AC19-126C0AFE6884}" type="sibTrans" cxnId="{D5309306-CB8A-1943-AEDB-541DB94A74D3}">
      <dgm:prSet/>
      <dgm:spPr/>
      <dgm:t>
        <a:bodyPr/>
        <a:lstStyle/>
        <a:p>
          <a:endParaRPr lang="en-GB"/>
        </a:p>
      </dgm:t>
    </dgm:pt>
    <dgm:pt modelId="{CAE0E5A3-7E39-E64D-BD25-EA70A399744E}">
      <dgm:prSet/>
      <dgm:spPr/>
      <dgm:t>
        <a:bodyPr/>
        <a:lstStyle/>
        <a:p>
          <a:r>
            <a:rPr lang="en-GB" dirty="0"/>
            <a:t>Logical Inconsistency</a:t>
          </a:r>
        </a:p>
      </dgm:t>
    </dgm:pt>
    <dgm:pt modelId="{47E398FF-9E6D-5C4E-8E9B-7ED0A6E4C9E9}" type="parTrans" cxnId="{C4603F61-6AF0-9E42-80EB-C751964A3EEE}">
      <dgm:prSet/>
      <dgm:spPr/>
      <dgm:t>
        <a:bodyPr/>
        <a:lstStyle/>
        <a:p>
          <a:endParaRPr lang="en-GB"/>
        </a:p>
      </dgm:t>
    </dgm:pt>
    <dgm:pt modelId="{02BC8C68-532B-D348-B047-83263D26E3B8}" type="sibTrans" cxnId="{C4603F61-6AF0-9E42-80EB-C751964A3EEE}">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2"/>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2"/>
      <dgm:spPr/>
    </dgm:pt>
    <dgm:pt modelId="{05695210-C7A2-2C4C-A4A4-6504FFCF1281}" type="pres">
      <dgm:prSet presAssocID="{54B2244D-65C2-5B43-B5C7-767FC4A1CCBD}" presName="text2" presStyleLbl="fgAcc2" presStyleIdx="0" presStyleCnt="2">
        <dgm:presLayoutVars>
          <dgm:chPref val="3"/>
        </dgm:presLayoutVars>
      </dgm:prSet>
      <dgm:spPr/>
    </dgm:pt>
    <dgm:pt modelId="{F5B937AF-2E2B-E141-A7A2-A72F25F15186}" type="pres">
      <dgm:prSet presAssocID="{54B2244D-65C2-5B43-B5C7-767FC4A1CCBD}" presName="hierChild3" presStyleCnt="0"/>
      <dgm:spPr/>
    </dgm:pt>
    <dgm:pt modelId="{461F90E1-A8A9-5E42-8DA0-E5A693845E7B}" type="pres">
      <dgm:prSet presAssocID="{50E582FE-8276-F142-9CF9-E6C9EADDDBFB}" presName="Name17" presStyleLbl="parChTrans1D3" presStyleIdx="0" presStyleCnt="5"/>
      <dgm:spPr/>
    </dgm:pt>
    <dgm:pt modelId="{8A5EF8BF-B33C-CC42-A731-670A9A6913C7}" type="pres">
      <dgm:prSet presAssocID="{D45CC06F-D9A2-1744-98BF-342464C25DE3}" presName="hierRoot3" presStyleCnt="0"/>
      <dgm:spPr/>
    </dgm:pt>
    <dgm:pt modelId="{75F1A230-AF76-3F41-9E8F-F8E756A2E2EA}" type="pres">
      <dgm:prSet presAssocID="{D45CC06F-D9A2-1744-98BF-342464C25DE3}" presName="composite3" presStyleCnt="0"/>
      <dgm:spPr/>
    </dgm:pt>
    <dgm:pt modelId="{1741E58A-1AD1-B84E-9977-8B40E67BBF0F}" type="pres">
      <dgm:prSet presAssocID="{D45CC06F-D9A2-1744-98BF-342464C25DE3}" presName="background3" presStyleLbl="node3" presStyleIdx="0" presStyleCnt="5"/>
      <dgm:spPr/>
    </dgm:pt>
    <dgm:pt modelId="{8CA663F7-7D8B-2C44-8434-0BD8755C1CB7}" type="pres">
      <dgm:prSet presAssocID="{D45CC06F-D9A2-1744-98BF-342464C25DE3}" presName="text3" presStyleLbl="fgAcc3" presStyleIdx="0" presStyleCnt="5">
        <dgm:presLayoutVars>
          <dgm:chPref val="3"/>
        </dgm:presLayoutVars>
      </dgm:prSet>
      <dgm:spPr/>
    </dgm:pt>
    <dgm:pt modelId="{766DF6D6-0206-7D4E-9F70-C74EC068D8B4}" type="pres">
      <dgm:prSet presAssocID="{D45CC06F-D9A2-1744-98BF-342464C25DE3}" presName="hierChild4" presStyleCnt="0"/>
      <dgm:spPr/>
    </dgm:pt>
    <dgm:pt modelId="{151A441E-8118-B94A-BED5-3798AC32E607}" type="pres">
      <dgm:prSet presAssocID="{F4005347-D826-8141-ABB9-BD7AF86A356F}" presName="Name17" presStyleLbl="parChTrans1D3" presStyleIdx="1" presStyleCnt="5"/>
      <dgm:spPr/>
    </dgm:pt>
    <dgm:pt modelId="{F5C34943-7DE4-CE4A-9370-A60C2D87791B}" type="pres">
      <dgm:prSet presAssocID="{E64CBD92-1681-5149-8330-F3D72C406391}" presName="hierRoot3" presStyleCnt="0"/>
      <dgm:spPr/>
    </dgm:pt>
    <dgm:pt modelId="{94EA6705-073A-9647-8945-A03B90EC9E84}" type="pres">
      <dgm:prSet presAssocID="{E64CBD92-1681-5149-8330-F3D72C406391}" presName="composite3" presStyleCnt="0"/>
      <dgm:spPr/>
    </dgm:pt>
    <dgm:pt modelId="{600E3EFB-E01E-7643-A4A1-12A4A5397C3C}" type="pres">
      <dgm:prSet presAssocID="{E64CBD92-1681-5149-8330-F3D72C406391}" presName="background3" presStyleLbl="node3" presStyleIdx="1" presStyleCnt="5"/>
      <dgm:spPr/>
    </dgm:pt>
    <dgm:pt modelId="{9FBC8AFE-5360-0B45-B682-A311959D3A01}" type="pres">
      <dgm:prSet presAssocID="{E64CBD92-1681-5149-8330-F3D72C406391}" presName="text3" presStyleLbl="fgAcc3" presStyleIdx="1" presStyleCnt="5">
        <dgm:presLayoutVars>
          <dgm:chPref val="3"/>
        </dgm:presLayoutVars>
      </dgm:prSet>
      <dgm:spPr/>
    </dgm:pt>
    <dgm:pt modelId="{D848DF03-8D51-3C4C-AB8F-87A19E9B5E59}" type="pres">
      <dgm:prSet presAssocID="{E64CBD92-1681-5149-8330-F3D72C406391}" presName="hierChild4" presStyleCnt="0"/>
      <dgm:spPr/>
    </dgm:pt>
    <dgm:pt modelId="{1810BEB6-064D-6543-8F70-094A704B9A7E}" type="pres">
      <dgm:prSet presAssocID="{251359C1-5DA7-DA4A-85F3-304D3B9ADBEB}" presName="Name10" presStyleLbl="parChTrans1D2" presStyleIdx="1" presStyleCnt="2"/>
      <dgm:spPr/>
    </dgm:pt>
    <dgm:pt modelId="{418FF72D-3063-584F-9CC8-064C5967F3EB}" type="pres">
      <dgm:prSet presAssocID="{A5CCDB27-EE51-0547-9C07-D38F4129ED2D}" presName="hierRoot2" presStyleCnt="0"/>
      <dgm:spPr/>
    </dgm:pt>
    <dgm:pt modelId="{B127D9C7-D1B1-024C-A05E-3AF280E15AB5}" type="pres">
      <dgm:prSet presAssocID="{A5CCDB27-EE51-0547-9C07-D38F4129ED2D}" presName="composite2" presStyleCnt="0"/>
      <dgm:spPr/>
    </dgm:pt>
    <dgm:pt modelId="{BEA548F1-D379-8C4B-A8D8-1C8F63D36033}" type="pres">
      <dgm:prSet presAssocID="{A5CCDB27-EE51-0547-9C07-D38F4129ED2D}" presName="background2" presStyleLbl="node2" presStyleIdx="1" presStyleCnt="2"/>
      <dgm:spPr/>
    </dgm:pt>
    <dgm:pt modelId="{901D8595-A2F5-0345-BCB4-B0A0F84C1B9D}" type="pres">
      <dgm:prSet presAssocID="{A5CCDB27-EE51-0547-9C07-D38F4129ED2D}" presName="text2" presStyleLbl="fgAcc2" presStyleIdx="1" presStyleCnt="2">
        <dgm:presLayoutVars>
          <dgm:chPref val="3"/>
        </dgm:presLayoutVars>
      </dgm:prSet>
      <dgm:spPr/>
    </dgm:pt>
    <dgm:pt modelId="{231A7C2D-70A1-A849-9333-CE13E04C0FC4}" type="pres">
      <dgm:prSet presAssocID="{A5CCDB27-EE51-0547-9C07-D38F4129ED2D}" presName="hierChild3" presStyleCnt="0"/>
      <dgm:spPr/>
    </dgm:pt>
    <dgm:pt modelId="{0ABEA58F-8A8D-E448-91F7-DA6E740323B8}" type="pres">
      <dgm:prSet presAssocID="{7AE15898-AB17-714B-AD38-78211007CC42}" presName="Name17" presStyleLbl="parChTrans1D3" presStyleIdx="2" presStyleCnt="5"/>
      <dgm:spPr/>
    </dgm:pt>
    <dgm:pt modelId="{3A1FFB8A-F830-9B40-AA04-73851E367E46}" type="pres">
      <dgm:prSet presAssocID="{91C0A081-377D-C941-91AB-598BB6BD820C}" presName="hierRoot3" presStyleCnt="0"/>
      <dgm:spPr/>
    </dgm:pt>
    <dgm:pt modelId="{1BFB873C-38BC-2644-B8C5-6CA5A4E20C86}" type="pres">
      <dgm:prSet presAssocID="{91C0A081-377D-C941-91AB-598BB6BD820C}" presName="composite3" presStyleCnt="0"/>
      <dgm:spPr/>
    </dgm:pt>
    <dgm:pt modelId="{943DFEAB-C3E5-D846-AE76-4D80B40B209D}" type="pres">
      <dgm:prSet presAssocID="{91C0A081-377D-C941-91AB-598BB6BD820C}" presName="background3" presStyleLbl="node3" presStyleIdx="2" presStyleCnt="5"/>
      <dgm:spPr/>
    </dgm:pt>
    <dgm:pt modelId="{C7F688B6-BE74-F540-9248-4FF10B6EAD0C}" type="pres">
      <dgm:prSet presAssocID="{91C0A081-377D-C941-91AB-598BB6BD820C}" presName="text3" presStyleLbl="fgAcc3" presStyleIdx="2" presStyleCnt="5">
        <dgm:presLayoutVars>
          <dgm:chPref val="3"/>
        </dgm:presLayoutVars>
      </dgm:prSet>
      <dgm:spPr/>
    </dgm:pt>
    <dgm:pt modelId="{235D9C5A-E77A-E149-98A3-580ED8A3B635}" type="pres">
      <dgm:prSet presAssocID="{91C0A081-377D-C941-91AB-598BB6BD820C}" presName="hierChild4" presStyleCnt="0"/>
      <dgm:spPr/>
    </dgm:pt>
    <dgm:pt modelId="{68599285-A06C-6747-B86C-F582D76C197A}" type="pres">
      <dgm:prSet presAssocID="{DB341BFF-8644-7E44-A581-949FCE9F474B}" presName="Name17" presStyleLbl="parChTrans1D3" presStyleIdx="3" presStyleCnt="5"/>
      <dgm:spPr/>
    </dgm:pt>
    <dgm:pt modelId="{9B063286-0058-6C44-9296-711263D604E5}" type="pres">
      <dgm:prSet presAssocID="{93FB19DD-6EC6-EC4A-B49F-4CE05B3227D0}" presName="hierRoot3" presStyleCnt="0"/>
      <dgm:spPr/>
    </dgm:pt>
    <dgm:pt modelId="{DFE8FD83-D7DE-224A-B2F8-11C9D790CC9D}" type="pres">
      <dgm:prSet presAssocID="{93FB19DD-6EC6-EC4A-B49F-4CE05B3227D0}" presName="composite3" presStyleCnt="0"/>
      <dgm:spPr/>
    </dgm:pt>
    <dgm:pt modelId="{0240CC34-D93B-B249-B3D3-9EFFC500C1FC}" type="pres">
      <dgm:prSet presAssocID="{93FB19DD-6EC6-EC4A-B49F-4CE05B3227D0}" presName="background3" presStyleLbl="node3" presStyleIdx="3" presStyleCnt="5"/>
      <dgm:spPr/>
    </dgm:pt>
    <dgm:pt modelId="{7413C055-649E-6F45-906F-379FD6127D7A}" type="pres">
      <dgm:prSet presAssocID="{93FB19DD-6EC6-EC4A-B49F-4CE05B3227D0}" presName="text3" presStyleLbl="fgAcc3" presStyleIdx="3" presStyleCnt="5">
        <dgm:presLayoutVars>
          <dgm:chPref val="3"/>
        </dgm:presLayoutVars>
      </dgm:prSet>
      <dgm:spPr/>
    </dgm:pt>
    <dgm:pt modelId="{107F8769-FA4C-A241-9949-967B4C0A98DF}" type="pres">
      <dgm:prSet presAssocID="{93FB19DD-6EC6-EC4A-B49F-4CE05B3227D0}" presName="hierChild4" presStyleCnt="0"/>
      <dgm:spPr/>
    </dgm:pt>
    <dgm:pt modelId="{BAD8B9BC-1B8B-E748-A467-6E21605AC2A9}" type="pres">
      <dgm:prSet presAssocID="{47E398FF-9E6D-5C4E-8E9B-7ED0A6E4C9E9}" presName="Name17" presStyleLbl="parChTrans1D3" presStyleIdx="4" presStyleCnt="5"/>
      <dgm:spPr/>
    </dgm:pt>
    <dgm:pt modelId="{3E376346-A34B-6948-8CF1-E3FD532C101D}" type="pres">
      <dgm:prSet presAssocID="{CAE0E5A3-7E39-E64D-BD25-EA70A399744E}" presName="hierRoot3" presStyleCnt="0"/>
      <dgm:spPr/>
    </dgm:pt>
    <dgm:pt modelId="{2DA28CDB-095E-4B44-9A0C-F866E626C514}" type="pres">
      <dgm:prSet presAssocID="{CAE0E5A3-7E39-E64D-BD25-EA70A399744E}" presName="composite3" presStyleCnt="0"/>
      <dgm:spPr/>
    </dgm:pt>
    <dgm:pt modelId="{AAB6411B-5D19-0247-AC96-3BECB319E663}" type="pres">
      <dgm:prSet presAssocID="{CAE0E5A3-7E39-E64D-BD25-EA70A399744E}" presName="background3" presStyleLbl="node3" presStyleIdx="4" presStyleCnt="5"/>
      <dgm:spPr/>
    </dgm:pt>
    <dgm:pt modelId="{F02EA9C1-7CF0-454D-881B-60FC74D78DEE}" type="pres">
      <dgm:prSet presAssocID="{CAE0E5A3-7E39-E64D-BD25-EA70A399744E}" presName="text3" presStyleLbl="fgAcc3" presStyleIdx="4" presStyleCnt="5">
        <dgm:presLayoutVars>
          <dgm:chPref val="3"/>
        </dgm:presLayoutVars>
      </dgm:prSet>
      <dgm:spPr/>
    </dgm:pt>
    <dgm:pt modelId="{016D7FFA-E3F4-504B-924A-34B89800B754}" type="pres">
      <dgm:prSet presAssocID="{CAE0E5A3-7E39-E64D-BD25-EA70A399744E}" presName="hierChild4" presStyleCnt="0"/>
      <dgm:spPr/>
    </dgm:pt>
  </dgm:ptLst>
  <dgm:cxnLst>
    <dgm:cxn modelId="{D5309306-CB8A-1943-AEDB-541DB94A74D3}" srcId="{A5CCDB27-EE51-0547-9C07-D38F4129ED2D}" destId="{93FB19DD-6EC6-EC4A-B49F-4CE05B3227D0}" srcOrd="1" destOrd="0" parTransId="{DB341BFF-8644-7E44-A581-949FCE9F474B}" sibTransId="{B2CAF0C2-7798-4840-AC19-126C0AFE6884}"/>
    <dgm:cxn modelId="{A11A0F13-3AC7-494C-83A8-EBC610EC0E1A}" srcId="{9CF07670-D891-4940-9982-F60C6F9A426F}" destId="{54B2244D-65C2-5B43-B5C7-767FC4A1CCBD}" srcOrd="0" destOrd="0" parTransId="{6906450E-CCCF-6048-99E8-65E5D6C94F87}" sibTransId="{97737F78-1E96-FE4C-B297-D7C81660A6CE}"/>
    <dgm:cxn modelId="{9F20B928-6B44-6F46-87B6-94F37C9C87E7}" type="presOf" srcId="{CAE0E5A3-7E39-E64D-BD25-EA70A399744E}" destId="{F02EA9C1-7CF0-454D-881B-60FC74D78DEE}" srcOrd="0" destOrd="0" presId="urn:microsoft.com/office/officeart/2005/8/layout/hierarchy1"/>
    <dgm:cxn modelId="{21E6632F-AD8A-144A-A028-53FE17CED628}" type="presOf" srcId="{A5CCDB27-EE51-0547-9C07-D38F4129ED2D}" destId="{901D8595-A2F5-0345-BCB4-B0A0F84C1B9D}" srcOrd="0" destOrd="0" presId="urn:microsoft.com/office/officeart/2005/8/layout/hierarchy1"/>
    <dgm:cxn modelId="{6E70F837-A421-9C44-98C5-D61CA71A0F47}" type="presOf" srcId="{7AE15898-AB17-714B-AD38-78211007CC42}" destId="{0ABEA58F-8A8D-E448-91F7-DA6E740323B8}" srcOrd="0" destOrd="0" presId="urn:microsoft.com/office/officeart/2005/8/layout/hierarchy1"/>
    <dgm:cxn modelId="{5EDC6E3D-732F-A441-96B9-4986B22084A3}" type="presOf" srcId="{50E582FE-8276-F142-9CF9-E6C9EADDDBFB}" destId="{461F90E1-A8A9-5E42-8DA0-E5A693845E7B}" srcOrd="0" destOrd="0" presId="urn:microsoft.com/office/officeart/2005/8/layout/hierarchy1"/>
    <dgm:cxn modelId="{C2AFC53F-DC93-134F-BABA-F137B4F82265}" srcId="{A5CCDB27-EE51-0547-9C07-D38F4129ED2D}" destId="{91C0A081-377D-C941-91AB-598BB6BD820C}" srcOrd="0" destOrd="0" parTransId="{7AE15898-AB17-714B-AD38-78211007CC42}" sibTransId="{4C537FF3-9F11-5048-A484-6E1AF25B2B6B}"/>
    <dgm:cxn modelId="{3EB0634B-9A25-F245-B52A-899B98F95775}" type="presOf" srcId="{F4005347-D826-8141-ABB9-BD7AF86A356F}" destId="{151A441E-8118-B94A-BED5-3798AC32E607}" srcOrd="0" destOrd="0" presId="urn:microsoft.com/office/officeart/2005/8/layout/hierarchy1"/>
    <dgm:cxn modelId="{C4603F61-6AF0-9E42-80EB-C751964A3EEE}" srcId="{A5CCDB27-EE51-0547-9C07-D38F4129ED2D}" destId="{CAE0E5A3-7E39-E64D-BD25-EA70A399744E}" srcOrd="2" destOrd="0" parTransId="{47E398FF-9E6D-5C4E-8E9B-7ED0A6E4C9E9}" sibTransId="{02BC8C68-532B-D348-B047-83263D26E3B8}"/>
    <dgm:cxn modelId="{1A4BB264-580F-0B42-9B7A-BD54F5FDCD18}" type="presOf" srcId="{93FB19DD-6EC6-EC4A-B49F-4CE05B3227D0}" destId="{7413C055-649E-6F45-906F-379FD6127D7A}" srcOrd="0" destOrd="0" presId="urn:microsoft.com/office/officeart/2005/8/layout/hierarchy1"/>
    <dgm:cxn modelId="{1CE7A568-07DB-E04C-941F-90820F950585}" srcId="{54B2244D-65C2-5B43-B5C7-767FC4A1CCBD}" destId="{E64CBD92-1681-5149-8330-F3D72C406391}" srcOrd="1" destOrd="0" parTransId="{F4005347-D826-8141-ABB9-BD7AF86A356F}" sibTransId="{DA5E4316-B552-AF44-99C9-CC663337B7C3}"/>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54D6AD86-7CA3-E940-A39C-1056A8AD7860}" type="presOf" srcId="{91C0A081-377D-C941-91AB-598BB6BD820C}" destId="{C7F688B6-BE74-F540-9248-4FF10B6EAD0C}" srcOrd="0" destOrd="0" presId="urn:microsoft.com/office/officeart/2005/8/layout/hierarchy1"/>
    <dgm:cxn modelId="{36F41C87-AA01-2C48-BD26-DD71214E61DB}" type="presOf" srcId="{47E398FF-9E6D-5C4E-8E9B-7ED0A6E4C9E9}" destId="{BAD8B9BC-1B8B-E748-A467-6E21605AC2A9}" srcOrd="0" destOrd="0" presId="urn:microsoft.com/office/officeart/2005/8/layout/hierarchy1"/>
    <dgm:cxn modelId="{AB1BBE8D-13D4-E24E-959D-D405C1C35843}" type="presOf" srcId="{E64CBD92-1681-5149-8330-F3D72C406391}" destId="{9FBC8AFE-5360-0B45-B682-A311959D3A01}" srcOrd="0" destOrd="0" presId="urn:microsoft.com/office/officeart/2005/8/layout/hierarchy1"/>
    <dgm:cxn modelId="{432C139A-9E35-0743-863E-5C2C2FA8CCF9}" type="presOf" srcId="{D45CC06F-D9A2-1744-98BF-342464C25DE3}" destId="{8CA663F7-7D8B-2C44-8434-0BD8755C1CB7}" srcOrd="0" destOrd="0" presId="urn:microsoft.com/office/officeart/2005/8/layout/hierarchy1"/>
    <dgm:cxn modelId="{2E7718A1-C72A-D143-AA5C-DA79727DCFFB}" type="presOf" srcId="{6906450E-CCCF-6048-99E8-65E5D6C94F87}" destId="{E56A9296-406B-2D47-9221-35B815B13067}"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90F546EC-3E6D-0B45-ABFC-D9E4F592D0FE}" srcId="{54B2244D-65C2-5B43-B5C7-767FC4A1CCBD}" destId="{D45CC06F-D9A2-1744-98BF-342464C25DE3}" srcOrd="0" destOrd="0" parTransId="{50E582FE-8276-F142-9CF9-E6C9EADDDBFB}" sibTransId="{D55814A8-60B8-954A-BE33-16C3F342A5E6}"/>
    <dgm:cxn modelId="{704558EF-B1D9-CB47-9914-36BC721E5339}" srcId="{9CF07670-D891-4940-9982-F60C6F9A426F}" destId="{A5CCDB27-EE51-0547-9C07-D38F4129ED2D}" srcOrd="1" destOrd="0" parTransId="{251359C1-5DA7-DA4A-85F3-304D3B9ADBEB}" sibTransId="{7EF7A478-5757-934E-8039-F547FF26D9CA}"/>
    <dgm:cxn modelId="{C80D9FF3-C8FA-A446-BC4B-FD0605E8E952}" type="presOf" srcId="{251359C1-5DA7-DA4A-85F3-304D3B9ADBEB}" destId="{1810BEB6-064D-6543-8F70-094A704B9A7E}" srcOrd="0" destOrd="0" presId="urn:microsoft.com/office/officeart/2005/8/layout/hierarchy1"/>
    <dgm:cxn modelId="{7F5B95FE-B597-2C4F-905C-9BA5F4815164}" type="presOf" srcId="{DB341BFF-8644-7E44-A581-949FCE9F474B}" destId="{68599285-A06C-6747-B86C-F582D76C197A}"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3BDC1A71-F6C3-7445-8FB1-02CDD25020DB}" type="presParOf" srcId="{F5B937AF-2E2B-E141-A7A2-A72F25F15186}" destId="{461F90E1-A8A9-5E42-8DA0-E5A693845E7B}" srcOrd="0" destOrd="0" presId="urn:microsoft.com/office/officeart/2005/8/layout/hierarchy1"/>
    <dgm:cxn modelId="{5C578A6B-54B8-1649-BBF6-729E3E7EFF44}" type="presParOf" srcId="{F5B937AF-2E2B-E141-A7A2-A72F25F15186}" destId="{8A5EF8BF-B33C-CC42-A731-670A9A6913C7}" srcOrd="1" destOrd="0" presId="urn:microsoft.com/office/officeart/2005/8/layout/hierarchy1"/>
    <dgm:cxn modelId="{D5473BE4-8F61-8644-94E8-A8B30A782CB1}" type="presParOf" srcId="{8A5EF8BF-B33C-CC42-A731-670A9A6913C7}" destId="{75F1A230-AF76-3F41-9E8F-F8E756A2E2EA}" srcOrd="0" destOrd="0" presId="urn:microsoft.com/office/officeart/2005/8/layout/hierarchy1"/>
    <dgm:cxn modelId="{983793F2-5859-5F4F-AC05-9C9DBA01ABF2}" type="presParOf" srcId="{75F1A230-AF76-3F41-9E8F-F8E756A2E2EA}" destId="{1741E58A-1AD1-B84E-9977-8B40E67BBF0F}" srcOrd="0" destOrd="0" presId="urn:microsoft.com/office/officeart/2005/8/layout/hierarchy1"/>
    <dgm:cxn modelId="{FED50430-A28D-C745-B39F-C043944F6930}" type="presParOf" srcId="{75F1A230-AF76-3F41-9E8F-F8E756A2E2EA}" destId="{8CA663F7-7D8B-2C44-8434-0BD8755C1CB7}" srcOrd="1" destOrd="0" presId="urn:microsoft.com/office/officeart/2005/8/layout/hierarchy1"/>
    <dgm:cxn modelId="{67447494-49A5-314B-BEAE-60D3962CFD1F}" type="presParOf" srcId="{8A5EF8BF-B33C-CC42-A731-670A9A6913C7}" destId="{766DF6D6-0206-7D4E-9F70-C74EC068D8B4}" srcOrd="1" destOrd="0" presId="urn:microsoft.com/office/officeart/2005/8/layout/hierarchy1"/>
    <dgm:cxn modelId="{9407760F-4478-1541-B874-367156999700}" type="presParOf" srcId="{F5B937AF-2E2B-E141-A7A2-A72F25F15186}" destId="{151A441E-8118-B94A-BED5-3798AC32E607}" srcOrd="2" destOrd="0" presId="urn:microsoft.com/office/officeart/2005/8/layout/hierarchy1"/>
    <dgm:cxn modelId="{DD297F54-2C46-DA42-9300-C1ED8B6C773C}" type="presParOf" srcId="{F5B937AF-2E2B-E141-A7A2-A72F25F15186}" destId="{F5C34943-7DE4-CE4A-9370-A60C2D87791B}" srcOrd="3" destOrd="0" presId="urn:microsoft.com/office/officeart/2005/8/layout/hierarchy1"/>
    <dgm:cxn modelId="{B33CA9BA-D992-4E4B-8C42-69BD354352BF}" type="presParOf" srcId="{F5C34943-7DE4-CE4A-9370-A60C2D87791B}" destId="{94EA6705-073A-9647-8945-A03B90EC9E84}" srcOrd="0" destOrd="0" presId="urn:microsoft.com/office/officeart/2005/8/layout/hierarchy1"/>
    <dgm:cxn modelId="{0950E21A-86FE-1C42-8D53-8CBD175B9EAB}" type="presParOf" srcId="{94EA6705-073A-9647-8945-A03B90EC9E84}" destId="{600E3EFB-E01E-7643-A4A1-12A4A5397C3C}" srcOrd="0" destOrd="0" presId="urn:microsoft.com/office/officeart/2005/8/layout/hierarchy1"/>
    <dgm:cxn modelId="{918F07EC-3F8C-5E41-8F9D-983C8E572B3C}" type="presParOf" srcId="{94EA6705-073A-9647-8945-A03B90EC9E84}" destId="{9FBC8AFE-5360-0B45-B682-A311959D3A01}" srcOrd="1" destOrd="0" presId="urn:microsoft.com/office/officeart/2005/8/layout/hierarchy1"/>
    <dgm:cxn modelId="{85A1F1D5-70DD-3846-9CDD-2A07A900DCB6}" type="presParOf" srcId="{F5C34943-7DE4-CE4A-9370-A60C2D87791B}" destId="{D848DF03-8D51-3C4C-AB8F-87A19E9B5E59}" srcOrd="1" destOrd="0" presId="urn:microsoft.com/office/officeart/2005/8/layout/hierarchy1"/>
    <dgm:cxn modelId="{ADCAB59E-5D12-5D47-ABC2-732021120F12}" type="presParOf" srcId="{FD470481-20E9-8541-A3F2-1BA5CFDFA96E}" destId="{1810BEB6-064D-6543-8F70-094A704B9A7E}" srcOrd="2" destOrd="0" presId="urn:microsoft.com/office/officeart/2005/8/layout/hierarchy1"/>
    <dgm:cxn modelId="{185124BD-9C27-654B-871B-B758267AA752}" type="presParOf" srcId="{FD470481-20E9-8541-A3F2-1BA5CFDFA96E}" destId="{418FF72D-3063-584F-9CC8-064C5967F3EB}" srcOrd="3" destOrd="0" presId="urn:microsoft.com/office/officeart/2005/8/layout/hierarchy1"/>
    <dgm:cxn modelId="{E3BBACC2-DA7C-B44C-928D-50909195C1D3}" type="presParOf" srcId="{418FF72D-3063-584F-9CC8-064C5967F3EB}" destId="{B127D9C7-D1B1-024C-A05E-3AF280E15AB5}" srcOrd="0" destOrd="0" presId="urn:microsoft.com/office/officeart/2005/8/layout/hierarchy1"/>
    <dgm:cxn modelId="{65A6C39D-8593-C84E-9C09-2577E1018EA8}" type="presParOf" srcId="{B127D9C7-D1B1-024C-A05E-3AF280E15AB5}" destId="{BEA548F1-D379-8C4B-A8D8-1C8F63D36033}" srcOrd="0" destOrd="0" presId="urn:microsoft.com/office/officeart/2005/8/layout/hierarchy1"/>
    <dgm:cxn modelId="{A85F9EFA-A389-9A4B-BAD1-E25F6453023A}" type="presParOf" srcId="{B127D9C7-D1B1-024C-A05E-3AF280E15AB5}" destId="{901D8595-A2F5-0345-BCB4-B0A0F84C1B9D}" srcOrd="1" destOrd="0" presId="urn:microsoft.com/office/officeart/2005/8/layout/hierarchy1"/>
    <dgm:cxn modelId="{085DFE48-CC3B-BA42-9209-7F3FEFCC7668}" type="presParOf" srcId="{418FF72D-3063-584F-9CC8-064C5967F3EB}" destId="{231A7C2D-70A1-A849-9333-CE13E04C0FC4}" srcOrd="1" destOrd="0" presId="urn:microsoft.com/office/officeart/2005/8/layout/hierarchy1"/>
    <dgm:cxn modelId="{9A4612EB-2AF5-A74C-AC12-9E048278E5BE}" type="presParOf" srcId="{231A7C2D-70A1-A849-9333-CE13E04C0FC4}" destId="{0ABEA58F-8A8D-E448-91F7-DA6E740323B8}" srcOrd="0" destOrd="0" presId="urn:microsoft.com/office/officeart/2005/8/layout/hierarchy1"/>
    <dgm:cxn modelId="{45A02407-C23D-7E42-A7F3-46CA2A0E4A22}" type="presParOf" srcId="{231A7C2D-70A1-A849-9333-CE13E04C0FC4}" destId="{3A1FFB8A-F830-9B40-AA04-73851E367E46}" srcOrd="1" destOrd="0" presId="urn:microsoft.com/office/officeart/2005/8/layout/hierarchy1"/>
    <dgm:cxn modelId="{0C3831E9-9448-CD42-8C2F-D665259B72C2}" type="presParOf" srcId="{3A1FFB8A-F830-9B40-AA04-73851E367E46}" destId="{1BFB873C-38BC-2644-B8C5-6CA5A4E20C86}" srcOrd="0" destOrd="0" presId="urn:microsoft.com/office/officeart/2005/8/layout/hierarchy1"/>
    <dgm:cxn modelId="{BDF6D6B9-4FE5-A441-B127-BA8C496BE331}" type="presParOf" srcId="{1BFB873C-38BC-2644-B8C5-6CA5A4E20C86}" destId="{943DFEAB-C3E5-D846-AE76-4D80B40B209D}" srcOrd="0" destOrd="0" presId="urn:microsoft.com/office/officeart/2005/8/layout/hierarchy1"/>
    <dgm:cxn modelId="{B603C848-90C3-414D-9336-4F91698A0E5D}" type="presParOf" srcId="{1BFB873C-38BC-2644-B8C5-6CA5A4E20C86}" destId="{C7F688B6-BE74-F540-9248-4FF10B6EAD0C}" srcOrd="1" destOrd="0" presId="urn:microsoft.com/office/officeart/2005/8/layout/hierarchy1"/>
    <dgm:cxn modelId="{389D7137-B50D-EC4B-902E-1E30F1BDD407}" type="presParOf" srcId="{3A1FFB8A-F830-9B40-AA04-73851E367E46}" destId="{235D9C5A-E77A-E149-98A3-580ED8A3B635}" srcOrd="1" destOrd="0" presId="urn:microsoft.com/office/officeart/2005/8/layout/hierarchy1"/>
    <dgm:cxn modelId="{DF60D5A9-106B-C645-8B5F-84027C6DEE55}" type="presParOf" srcId="{231A7C2D-70A1-A849-9333-CE13E04C0FC4}" destId="{68599285-A06C-6747-B86C-F582D76C197A}" srcOrd="2" destOrd="0" presId="urn:microsoft.com/office/officeart/2005/8/layout/hierarchy1"/>
    <dgm:cxn modelId="{95B39488-B06B-3945-975D-70C7098C4A0B}" type="presParOf" srcId="{231A7C2D-70A1-A849-9333-CE13E04C0FC4}" destId="{9B063286-0058-6C44-9296-711263D604E5}" srcOrd="3" destOrd="0" presId="urn:microsoft.com/office/officeart/2005/8/layout/hierarchy1"/>
    <dgm:cxn modelId="{A0D14745-CFE7-8743-8DE7-B1F450DB8D90}" type="presParOf" srcId="{9B063286-0058-6C44-9296-711263D604E5}" destId="{DFE8FD83-D7DE-224A-B2F8-11C9D790CC9D}" srcOrd="0" destOrd="0" presId="urn:microsoft.com/office/officeart/2005/8/layout/hierarchy1"/>
    <dgm:cxn modelId="{7318932C-CDAB-7642-AB32-A39C7F69F956}" type="presParOf" srcId="{DFE8FD83-D7DE-224A-B2F8-11C9D790CC9D}" destId="{0240CC34-D93B-B249-B3D3-9EFFC500C1FC}" srcOrd="0" destOrd="0" presId="urn:microsoft.com/office/officeart/2005/8/layout/hierarchy1"/>
    <dgm:cxn modelId="{874CEE9C-A0ED-BB44-AC5E-4A8FE6B9C0B4}" type="presParOf" srcId="{DFE8FD83-D7DE-224A-B2F8-11C9D790CC9D}" destId="{7413C055-649E-6F45-906F-379FD6127D7A}" srcOrd="1" destOrd="0" presId="urn:microsoft.com/office/officeart/2005/8/layout/hierarchy1"/>
    <dgm:cxn modelId="{8EB807DA-11E4-F145-9DA8-A98B1DF67463}" type="presParOf" srcId="{9B063286-0058-6C44-9296-711263D604E5}" destId="{107F8769-FA4C-A241-9949-967B4C0A98DF}" srcOrd="1" destOrd="0" presId="urn:microsoft.com/office/officeart/2005/8/layout/hierarchy1"/>
    <dgm:cxn modelId="{66E4BF37-0DD2-D441-9D07-47C83B0C333F}" type="presParOf" srcId="{231A7C2D-70A1-A849-9333-CE13E04C0FC4}" destId="{BAD8B9BC-1B8B-E748-A467-6E21605AC2A9}" srcOrd="4" destOrd="0" presId="urn:microsoft.com/office/officeart/2005/8/layout/hierarchy1"/>
    <dgm:cxn modelId="{DE7B02AC-20F9-0F43-AD26-ABBAC84E25DF}" type="presParOf" srcId="{231A7C2D-70A1-A849-9333-CE13E04C0FC4}" destId="{3E376346-A34B-6948-8CF1-E3FD532C101D}" srcOrd="5" destOrd="0" presId="urn:microsoft.com/office/officeart/2005/8/layout/hierarchy1"/>
    <dgm:cxn modelId="{B16A0E65-656C-B944-8250-E5D6B88DBEFD}" type="presParOf" srcId="{3E376346-A34B-6948-8CF1-E3FD532C101D}" destId="{2DA28CDB-095E-4B44-9A0C-F866E626C514}" srcOrd="0" destOrd="0" presId="urn:microsoft.com/office/officeart/2005/8/layout/hierarchy1"/>
    <dgm:cxn modelId="{029C47ED-DAAB-874A-87DE-DD7349F94F45}" type="presParOf" srcId="{2DA28CDB-095E-4B44-9A0C-F866E626C514}" destId="{AAB6411B-5D19-0247-AC96-3BECB319E663}" srcOrd="0" destOrd="0" presId="urn:microsoft.com/office/officeart/2005/8/layout/hierarchy1"/>
    <dgm:cxn modelId="{439D2939-CED3-F94D-98D5-FB0958764E02}" type="presParOf" srcId="{2DA28CDB-095E-4B44-9A0C-F866E626C514}" destId="{F02EA9C1-7CF0-454D-881B-60FC74D78DEE}" srcOrd="1" destOrd="0" presId="urn:microsoft.com/office/officeart/2005/8/layout/hierarchy1"/>
    <dgm:cxn modelId="{FCAB4327-9DF6-DE44-8495-3C2124860142}" type="presParOf" srcId="{3E376346-A34B-6948-8CF1-E3FD532C101D}" destId="{016D7FFA-E3F4-504B-924A-34B89800B75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Lst>
  <dgm:cxnLst>
    <dgm:cxn modelId="{A11A0F13-3AC7-494C-83A8-EBC610EC0E1A}" srcId="{9CF07670-D891-4940-9982-F60C6F9A426F}" destId="{54B2244D-65C2-5B43-B5C7-767FC4A1CCBD}" srcOrd="0" destOrd="0" parTransId="{6906450E-CCCF-6048-99E8-65E5D6C94F87}" sibTransId="{97737F78-1E96-FE4C-B297-D7C81660A6CE}"/>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2E7718A1-C72A-D143-AA5C-DA79727DCFFB}" type="presOf" srcId="{6906450E-CCCF-6048-99E8-65E5D6C94F87}" destId="{E56A9296-406B-2D47-9221-35B815B13067}"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14A88106-18F2-4846-A029-2F9976009886}">
      <dgm:prSet/>
      <dgm:spPr/>
      <dgm:t>
        <a:bodyPr/>
        <a:lstStyle/>
        <a:p>
          <a:r>
            <a:rPr lang="en-GB" dirty="0"/>
            <a:t>Flawed Data-Source</a:t>
          </a:r>
        </a:p>
      </dgm:t>
    </dgm:pt>
    <dgm:pt modelId="{27AC124B-3328-0B4E-B31F-200AB1FF45B7}" type="parTrans" cxnId="{7084A02A-3AFD-CC47-A28A-5195F861C3C1}">
      <dgm:prSet/>
      <dgm:spPr/>
      <dgm:t>
        <a:bodyPr/>
        <a:lstStyle/>
        <a:p>
          <a:endParaRPr lang="en-GB"/>
        </a:p>
      </dgm:t>
    </dgm:pt>
    <dgm:pt modelId="{9E75C3F5-29C2-8740-B778-367F907BEBDF}" type="sibTrans" cxnId="{7084A02A-3AFD-CC47-A28A-5195F861C3C1}">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 modelId="{52CD1484-2FA2-4748-9669-B205FBEC15DB}" type="pres">
      <dgm:prSet presAssocID="{27AC124B-3328-0B4E-B31F-200AB1FF45B7}" presName="Name17" presStyleLbl="parChTrans1D3" presStyleIdx="0" presStyleCnt="1"/>
      <dgm:spPr/>
    </dgm:pt>
    <dgm:pt modelId="{312CF8F6-167C-0B44-A90F-29F8FE116819}" type="pres">
      <dgm:prSet presAssocID="{14A88106-18F2-4846-A029-2F9976009886}" presName="hierRoot3" presStyleCnt="0"/>
      <dgm:spPr/>
    </dgm:pt>
    <dgm:pt modelId="{1A835CDC-BF4E-4045-8809-F0FC16E95390}" type="pres">
      <dgm:prSet presAssocID="{14A88106-18F2-4846-A029-2F9976009886}" presName="composite3" presStyleCnt="0"/>
      <dgm:spPr/>
    </dgm:pt>
    <dgm:pt modelId="{0CBEF97C-4E37-5E4A-A6B8-0528788B400F}" type="pres">
      <dgm:prSet presAssocID="{14A88106-18F2-4846-A029-2F9976009886}" presName="background3" presStyleLbl="node3" presStyleIdx="0" presStyleCnt="1"/>
      <dgm:spPr/>
    </dgm:pt>
    <dgm:pt modelId="{88CA1ADB-093C-B94E-9895-35011F5D9C8E}" type="pres">
      <dgm:prSet presAssocID="{14A88106-18F2-4846-A029-2F9976009886}" presName="text3" presStyleLbl="fgAcc3" presStyleIdx="0" presStyleCnt="1">
        <dgm:presLayoutVars>
          <dgm:chPref val="3"/>
        </dgm:presLayoutVars>
      </dgm:prSet>
      <dgm:spPr/>
    </dgm:pt>
    <dgm:pt modelId="{A5D92DD5-B4A5-034E-A808-F05FD80F0A8A}" type="pres">
      <dgm:prSet presAssocID="{14A88106-18F2-4846-A029-2F9976009886}" presName="hierChild4" presStyleCnt="0"/>
      <dgm:spPr/>
    </dgm:pt>
  </dgm:ptLst>
  <dgm:cxnLst>
    <dgm:cxn modelId="{A11A0F13-3AC7-494C-83A8-EBC610EC0E1A}" srcId="{9CF07670-D891-4940-9982-F60C6F9A426F}" destId="{54B2244D-65C2-5B43-B5C7-767FC4A1CCBD}" srcOrd="0" destOrd="0" parTransId="{6906450E-CCCF-6048-99E8-65E5D6C94F87}" sibTransId="{97737F78-1E96-FE4C-B297-D7C81660A6CE}"/>
    <dgm:cxn modelId="{7084A02A-3AFD-CC47-A28A-5195F861C3C1}" srcId="{54B2244D-65C2-5B43-B5C7-767FC4A1CCBD}" destId="{14A88106-18F2-4846-A029-2F9976009886}" srcOrd="0" destOrd="0" parTransId="{27AC124B-3328-0B4E-B31F-200AB1FF45B7}" sibTransId="{9E75C3F5-29C2-8740-B778-367F907BEBDF}"/>
    <dgm:cxn modelId="{1BBBCD34-043A-2548-B3CD-76B6976F446B}" type="presOf" srcId="{27AC124B-3328-0B4E-B31F-200AB1FF45B7}" destId="{52CD1484-2FA2-4748-9669-B205FBEC15DB}" srcOrd="0" destOrd="0" presId="urn:microsoft.com/office/officeart/2005/8/layout/hierarchy1"/>
    <dgm:cxn modelId="{ECEEDC58-F5BA-1748-A376-885908C725EB}" type="presOf" srcId="{14A88106-18F2-4846-A029-2F9976009886}" destId="{88CA1ADB-093C-B94E-9895-35011F5D9C8E}" srcOrd="0" destOrd="0" presId="urn:microsoft.com/office/officeart/2005/8/layout/hierarchy1"/>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2E7718A1-C72A-D143-AA5C-DA79727DCFFB}" type="presOf" srcId="{6906450E-CCCF-6048-99E8-65E5D6C94F87}" destId="{E56A9296-406B-2D47-9221-35B815B13067}"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7F358C79-02B4-E94E-9623-8E5B16E64082}" type="presParOf" srcId="{F5B937AF-2E2B-E141-A7A2-A72F25F15186}" destId="{52CD1484-2FA2-4748-9669-B205FBEC15DB}" srcOrd="0" destOrd="0" presId="urn:microsoft.com/office/officeart/2005/8/layout/hierarchy1"/>
    <dgm:cxn modelId="{F808C0C1-92B7-1543-B924-C5218C86B944}" type="presParOf" srcId="{F5B937AF-2E2B-E141-A7A2-A72F25F15186}" destId="{312CF8F6-167C-0B44-A90F-29F8FE116819}" srcOrd="1" destOrd="0" presId="urn:microsoft.com/office/officeart/2005/8/layout/hierarchy1"/>
    <dgm:cxn modelId="{8A19CA09-1F62-2C49-8FE2-10A99EF032BD}" type="presParOf" srcId="{312CF8F6-167C-0B44-A90F-29F8FE116819}" destId="{1A835CDC-BF4E-4045-8809-F0FC16E95390}" srcOrd="0" destOrd="0" presId="urn:microsoft.com/office/officeart/2005/8/layout/hierarchy1"/>
    <dgm:cxn modelId="{E2054C70-7257-1645-A334-9CB5A737F6CE}" type="presParOf" srcId="{1A835CDC-BF4E-4045-8809-F0FC16E95390}" destId="{0CBEF97C-4E37-5E4A-A6B8-0528788B400F}" srcOrd="0" destOrd="0" presId="urn:microsoft.com/office/officeart/2005/8/layout/hierarchy1"/>
    <dgm:cxn modelId="{629B6DFF-7410-EC4C-9F87-1BC11805D5D6}" type="presParOf" srcId="{1A835CDC-BF4E-4045-8809-F0FC16E95390}" destId="{88CA1ADB-093C-B94E-9895-35011F5D9C8E}" srcOrd="1" destOrd="0" presId="urn:microsoft.com/office/officeart/2005/8/layout/hierarchy1"/>
    <dgm:cxn modelId="{35A5CAB7-6B73-C440-8BBD-257788845B4F}" type="presParOf" srcId="{312CF8F6-167C-0B44-A90F-29F8FE116819}" destId="{A5D92DD5-B4A5-034E-A808-F05FD80F0A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14A88106-18F2-4846-A029-2F9976009886}">
      <dgm:prSet/>
      <dgm:spPr/>
      <dgm:t>
        <a:bodyPr/>
        <a:lstStyle/>
        <a:p>
          <a:r>
            <a:rPr lang="en-GB" dirty="0"/>
            <a:t>Flawed Data-Source</a:t>
          </a:r>
        </a:p>
      </dgm:t>
    </dgm:pt>
    <dgm:pt modelId="{27AC124B-3328-0B4E-B31F-200AB1FF45B7}" type="parTrans" cxnId="{7084A02A-3AFD-CC47-A28A-5195F861C3C1}">
      <dgm:prSet/>
      <dgm:spPr/>
      <dgm:t>
        <a:bodyPr/>
        <a:lstStyle/>
        <a:p>
          <a:endParaRPr lang="en-GB"/>
        </a:p>
      </dgm:t>
    </dgm:pt>
    <dgm:pt modelId="{9E75C3F5-29C2-8740-B778-367F907BEBDF}" type="sibTrans" cxnId="{7084A02A-3AFD-CC47-A28A-5195F861C3C1}">
      <dgm:prSet/>
      <dgm:spPr/>
      <dgm:t>
        <a:bodyPr/>
        <a:lstStyle/>
        <a:p>
          <a:endParaRPr lang="en-GB"/>
        </a:p>
      </dgm:t>
    </dgm:pt>
    <dgm:pt modelId="{C90223F1-70FD-9A45-AC97-71C83C852D1C}">
      <dgm:prSet/>
      <dgm:spPr/>
      <dgm:t>
        <a:bodyPr/>
        <a:lstStyle/>
        <a:p>
          <a:r>
            <a:rPr lang="en-GB" dirty="0"/>
            <a:t>Misinformation and Bias</a:t>
          </a:r>
        </a:p>
      </dgm:t>
    </dgm:pt>
    <dgm:pt modelId="{0884C912-6AC4-E549-85B1-641928D07562}" type="parTrans" cxnId="{01E06B48-56C0-1E4C-A900-6DE5B2E93ECB}">
      <dgm:prSet/>
      <dgm:spPr/>
      <dgm:t>
        <a:bodyPr/>
        <a:lstStyle/>
        <a:p>
          <a:endParaRPr lang="en-GB"/>
        </a:p>
      </dgm:t>
    </dgm:pt>
    <dgm:pt modelId="{00A17384-C545-2E48-93A2-17AAB922805D}" type="sibTrans" cxnId="{01E06B48-56C0-1E4C-A900-6DE5B2E93ECB}">
      <dgm:prSet/>
      <dgm:spPr/>
      <dgm:t>
        <a:bodyPr/>
        <a:lstStyle/>
        <a:p>
          <a:endParaRPr lang="en-GB"/>
        </a:p>
      </dgm:t>
    </dgm:pt>
    <dgm:pt modelId="{C352BBB7-D7C5-344C-B726-A81EFE118B71}">
      <dgm:prSet/>
      <dgm:spPr/>
      <dgm:t>
        <a:bodyPr/>
        <a:lstStyle/>
        <a:p>
          <a:r>
            <a:rPr lang="en-US" b="0" dirty="0"/>
            <a:t>Knowledge Boundary Limitations</a:t>
          </a:r>
          <a:endParaRPr lang="en-GB" b="0" dirty="0"/>
        </a:p>
      </dgm:t>
    </dgm:pt>
    <dgm:pt modelId="{377F086E-B189-F742-B4AE-49B009EEC4EF}" type="parTrans" cxnId="{81816D15-113D-E34B-8C59-BA88E5AFDA87}">
      <dgm:prSet/>
      <dgm:spPr/>
      <dgm:t>
        <a:bodyPr/>
        <a:lstStyle/>
        <a:p>
          <a:endParaRPr lang="en-GB"/>
        </a:p>
      </dgm:t>
    </dgm:pt>
    <dgm:pt modelId="{0C70E231-BD18-5E41-9EF8-D727E6A94A8F}" type="sibTrans" cxnId="{81816D15-113D-E34B-8C59-BA88E5AFDA87}">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 modelId="{52CD1484-2FA2-4748-9669-B205FBEC15DB}" type="pres">
      <dgm:prSet presAssocID="{27AC124B-3328-0B4E-B31F-200AB1FF45B7}" presName="Name17" presStyleLbl="parChTrans1D3" presStyleIdx="0" presStyleCnt="1"/>
      <dgm:spPr/>
    </dgm:pt>
    <dgm:pt modelId="{312CF8F6-167C-0B44-A90F-29F8FE116819}" type="pres">
      <dgm:prSet presAssocID="{14A88106-18F2-4846-A029-2F9976009886}" presName="hierRoot3" presStyleCnt="0"/>
      <dgm:spPr/>
    </dgm:pt>
    <dgm:pt modelId="{1A835CDC-BF4E-4045-8809-F0FC16E95390}" type="pres">
      <dgm:prSet presAssocID="{14A88106-18F2-4846-A029-2F9976009886}" presName="composite3" presStyleCnt="0"/>
      <dgm:spPr/>
    </dgm:pt>
    <dgm:pt modelId="{0CBEF97C-4E37-5E4A-A6B8-0528788B400F}" type="pres">
      <dgm:prSet presAssocID="{14A88106-18F2-4846-A029-2F9976009886}" presName="background3" presStyleLbl="node3" presStyleIdx="0" presStyleCnt="1"/>
      <dgm:spPr/>
    </dgm:pt>
    <dgm:pt modelId="{88CA1ADB-093C-B94E-9895-35011F5D9C8E}" type="pres">
      <dgm:prSet presAssocID="{14A88106-18F2-4846-A029-2F9976009886}" presName="text3" presStyleLbl="fgAcc3" presStyleIdx="0" presStyleCnt="1">
        <dgm:presLayoutVars>
          <dgm:chPref val="3"/>
        </dgm:presLayoutVars>
      </dgm:prSet>
      <dgm:spPr/>
    </dgm:pt>
    <dgm:pt modelId="{A5D92DD5-B4A5-034E-A808-F05FD80F0A8A}" type="pres">
      <dgm:prSet presAssocID="{14A88106-18F2-4846-A029-2F9976009886}" presName="hierChild4" presStyleCnt="0"/>
      <dgm:spPr/>
    </dgm:pt>
    <dgm:pt modelId="{1C0D9880-573A-F84A-8E1F-3B25DCEEAAA5}" type="pres">
      <dgm:prSet presAssocID="{0884C912-6AC4-E549-85B1-641928D07562}" presName="Name23" presStyleLbl="parChTrans1D4" presStyleIdx="0" presStyleCnt="2"/>
      <dgm:spPr/>
    </dgm:pt>
    <dgm:pt modelId="{648A91F2-8BA0-8541-8583-C4EBA3F3F70A}" type="pres">
      <dgm:prSet presAssocID="{C90223F1-70FD-9A45-AC97-71C83C852D1C}" presName="hierRoot4" presStyleCnt="0"/>
      <dgm:spPr/>
    </dgm:pt>
    <dgm:pt modelId="{C9AB0FF9-02F1-9C43-AC6F-665EF2DF2EC2}" type="pres">
      <dgm:prSet presAssocID="{C90223F1-70FD-9A45-AC97-71C83C852D1C}" presName="composite4" presStyleCnt="0"/>
      <dgm:spPr/>
    </dgm:pt>
    <dgm:pt modelId="{6770519E-A5F1-D441-9CC1-6DF7B3276F1C}" type="pres">
      <dgm:prSet presAssocID="{C90223F1-70FD-9A45-AC97-71C83C852D1C}" presName="background4" presStyleLbl="node4" presStyleIdx="0" presStyleCnt="2"/>
      <dgm:spPr/>
    </dgm:pt>
    <dgm:pt modelId="{EB84C2A5-4262-EA41-BE7C-C2DF647D1977}" type="pres">
      <dgm:prSet presAssocID="{C90223F1-70FD-9A45-AC97-71C83C852D1C}" presName="text4" presStyleLbl="fgAcc4" presStyleIdx="0" presStyleCnt="2">
        <dgm:presLayoutVars>
          <dgm:chPref val="3"/>
        </dgm:presLayoutVars>
      </dgm:prSet>
      <dgm:spPr/>
    </dgm:pt>
    <dgm:pt modelId="{0452E673-8C39-A447-A02C-3ABBBAD336E4}" type="pres">
      <dgm:prSet presAssocID="{C90223F1-70FD-9A45-AC97-71C83C852D1C}" presName="hierChild5" presStyleCnt="0"/>
      <dgm:spPr/>
    </dgm:pt>
    <dgm:pt modelId="{0B913109-90D4-5941-A7B1-139C2C0A0752}" type="pres">
      <dgm:prSet presAssocID="{377F086E-B189-F742-B4AE-49B009EEC4EF}" presName="Name23" presStyleLbl="parChTrans1D4" presStyleIdx="1" presStyleCnt="2"/>
      <dgm:spPr/>
    </dgm:pt>
    <dgm:pt modelId="{15C9A82B-ED55-2F40-A833-EAA2A9E845F9}" type="pres">
      <dgm:prSet presAssocID="{C352BBB7-D7C5-344C-B726-A81EFE118B71}" presName="hierRoot4" presStyleCnt="0"/>
      <dgm:spPr/>
    </dgm:pt>
    <dgm:pt modelId="{031BEC8F-D202-BF49-9C3C-70F05C74D98E}" type="pres">
      <dgm:prSet presAssocID="{C352BBB7-D7C5-344C-B726-A81EFE118B71}" presName="composite4" presStyleCnt="0"/>
      <dgm:spPr/>
    </dgm:pt>
    <dgm:pt modelId="{95D7B804-4B12-A844-83A0-A8B295F3748D}" type="pres">
      <dgm:prSet presAssocID="{C352BBB7-D7C5-344C-B726-A81EFE118B71}" presName="background4" presStyleLbl="node4" presStyleIdx="1" presStyleCnt="2"/>
      <dgm:spPr/>
    </dgm:pt>
    <dgm:pt modelId="{ABE01A1F-77E5-6B47-953D-01555DE58205}" type="pres">
      <dgm:prSet presAssocID="{C352BBB7-D7C5-344C-B726-A81EFE118B71}" presName="text4" presStyleLbl="fgAcc4" presStyleIdx="1" presStyleCnt="2">
        <dgm:presLayoutVars>
          <dgm:chPref val="3"/>
        </dgm:presLayoutVars>
      </dgm:prSet>
      <dgm:spPr/>
    </dgm:pt>
    <dgm:pt modelId="{64254A17-7DA3-E348-8866-80D659E74DBC}" type="pres">
      <dgm:prSet presAssocID="{C352BBB7-D7C5-344C-B726-A81EFE118B71}" presName="hierChild5" presStyleCnt="0"/>
      <dgm:spPr/>
    </dgm:pt>
  </dgm:ptLst>
  <dgm:cxnLst>
    <dgm:cxn modelId="{A11A0F13-3AC7-494C-83A8-EBC610EC0E1A}" srcId="{9CF07670-D891-4940-9982-F60C6F9A426F}" destId="{54B2244D-65C2-5B43-B5C7-767FC4A1CCBD}" srcOrd="0" destOrd="0" parTransId="{6906450E-CCCF-6048-99E8-65E5D6C94F87}" sibTransId="{97737F78-1E96-FE4C-B297-D7C81660A6CE}"/>
    <dgm:cxn modelId="{81816D15-113D-E34B-8C59-BA88E5AFDA87}" srcId="{14A88106-18F2-4846-A029-2F9976009886}" destId="{C352BBB7-D7C5-344C-B726-A81EFE118B71}" srcOrd="1" destOrd="0" parTransId="{377F086E-B189-F742-B4AE-49B009EEC4EF}" sibTransId="{0C70E231-BD18-5E41-9EF8-D727E6A94A8F}"/>
    <dgm:cxn modelId="{7084A02A-3AFD-CC47-A28A-5195F861C3C1}" srcId="{54B2244D-65C2-5B43-B5C7-767FC4A1CCBD}" destId="{14A88106-18F2-4846-A029-2F9976009886}" srcOrd="0" destOrd="0" parTransId="{27AC124B-3328-0B4E-B31F-200AB1FF45B7}" sibTransId="{9E75C3F5-29C2-8740-B778-367F907BEBDF}"/>
    <dgm:cxn modelId="{1BBBCD34-043A-2548-B3CD-76B6976F446B}" type="presOf" srcId="{27AC124B-3328-0B4E-B31F-200AB1FF45B7}" destId="{52CD1484-2FA2-4748-9669-B205FBEC15DB}" srcOrd="0" destOrd="0" presId="urn:microsoft.com/office/officeart/2005/8/layout/hierarchy1"/>
    <dgm:cxn modelId="{01E06B48-56C0-1E4C-A900-6DE5B2E93ECB}" srcId="{14A88106-18F2-4846-A029-2F9976009886}" destId="{C90223F1-70FD-9A45-AC97-71C83C852D1C}" srcOrd="0" destOrd="0" parTransId="{0884C912-6AC4-E549-85B1-641928D07562}" sibTransId="{00A17384-C545-2E48-93A2-17AAB922805D}"/>
    <dgm:cxn modelId="{ECEEDC58-F5BA-1748-A376-885908C725EB}" type="presOf" srcId="{14A88106-18F2-4846-A029-2F9976009886}" destId="{88CA1ADB-093C-B94E-9895-35011F5D9C8E}" srcOrd="0" destOrd="0" presId="urn:microsoft.com/office/officeart/2005/8/layout/hierarchy1"/>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A68CC784-B921-B747-98FA-4AD341419F1C}" type="presOf" srcId="{C90223F1-70FD-9A45-AC97-71C83C852D1C}" destId="{EB84C2A5-4262-EA41-BE7C-C2DF647D1977}" srcOrd="0" destOrd="0" presId="urn:microsoft.com/office/officeart/2005/8/layout/hierarchy1"/>
    <dgm:cxn modelId="{238D3285-17C6-ED4F-8CB2-BE413E6809B1}" type="presOf" srcId="{C352BBB7-D7C5-344C-B726-A81EFE118B71}" destId="{ABE01A1F-77E5-6B47-953D-01555DE58205}" srcOrd="0" destOrd="0" presId="urn:microsoft.com/office/officeart/2005/8/layout/hierarchy1"/>
    <dgm:cxn modelId="{8304129A-E741-BB4F-A321-69314D9B597C}" type="presOf" srcId="{377F086E-B189-F742-B4AE-49B009EEC4EF}" destId="{0B913109-90D4-5941-A7B1-139C2C0A0752}" srcOrd="0" destOrd="0" presId="urn:microsoft.com/office/officeart/2005/8/layout/hierarchy1"/>
    <dgm:cxn modelId="{2E7718A1-C72A-D143-AA5C-DA79727DCFFB}" type="presOf" srcId="{6906450E-CCCF-6048-99E8-65E5D6C94F87}" destId="{E56A9296-406B-2D47-9221-35B815B13067}"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21B3AFE7-4176-1A4A-AB31-2190A76FADD2}" type="presOf" srcId="{0884C912-6AC4-E549-85B1-641928D07562}" destId="{1C0D9880-573A-F84A-8E1F-3B25DCEEAAA5}"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7F358C79-02B4-E94E-9623-8E5B16E64082}" type="presParOf" srcId="{F5B937AF-2E2B-E141-A7A2-A72F25F15186}" destId="{52CD1484-2FA2-4748-9669-B205FBEC15DB}" srcOrd="0" destOrd="0" presId="urn:microsoft.com/office/officeart/2005/8/layout/hierarchy1"/>
    <dgm:cxn modelId="{F808C0C1-92B7-1543-B924-C5218C86B944}" type="presParOf" srcId="{F5B937AF-2E2B-E141-A7A2-A72F25F15186}" destId="{312CF8F6-167C-0B44-A90F-29F8FE116819}" srcOrd="1" destOrd="0" presId="urn:microsoft.com/office/officeart/2005/8/layout/hierarchy1"/>
    <dgm:cxn modelId="{8A19CA09-1F62-2C49-8FE2-10A99EF032BD}" type="presParOf" srcId="{312CF8F6-167C-0B44-A90F-29F8FE116819}" destId="{1A835CDC-BF4E-4045-8809-F0FC16E95390}" srcOrd="0" destOrd="0" presId="urn:microsoft.com/office/officeart/2005/8/layout/hierarchy1"/>
    <dgm:cxn modelId="{E2054C70-7257-1645-A334-9CB5A737F6CE}" type="presParOf" srcId="{1A835CDC-BF4E-4045-8809-F0FC16E95390}" destId="{0CBEF97C-4E37-5E4A-A6B8-0528788B400F}" srcOrd="0" destOrd="0" presId="urn:microsoft.com/office/officeart/2005/8/layout/hierarchy1"/>
    <dgm:cxn modelId="{629B6DFF-7410-EC4C-9F87-1BC11805D5D6}" type="presParOf" srcId="{1A835CDC-BF4E-4045-8809-F0FC16E95390}" destId="{88CA1ADB-093C-B94E-9895-35011F5D9C8E}" srcOrd="1" destOrd="0" presId="urn:microsoft.com/office/officeart/2005/8/layout/hierarchy1"/>
    <dgm:cxn modelId="{35A5CAB7-6B73-C440-8BBD-257788845B4F}" type="presParOf" srcId="{312CF8F6-167C-0B44-A90F-29F8FE116819}" destId="{A5D92DD5-B4A5-034E-A808-F05FD80F0A8A}" srcOrd="1" destOrd="0" presId="urn:microsoft.com/office/officeart/2005/8/layout/hierarchy1"/>
    <dgm:cxn modelId="{86861F72-D846-984C-B330-3513CF8EFCAF}" type="presParOf" srcId="{A5D92DD5-B4A5-034E-A808-F05FD80F0A8A}" destId="{1C0D9880-573A-F84A-8E1F-3B25DCEEAAA5}" srcOrd="0" destOrd="0" presId="urn:microsoft.com/office/officeart/2005/8/layout/hierarchy1"/>
    <dgm:cxn modelId="{B52F7DF2-A43F-D743-8911-935F89048C05}" type="presParOf" srcId="{A5D92DD5-B4A5-034E-A808-F05FD80F0A8A}" destId="{648A91F2-8BA0-8541-8583-C4EBA3F3F70A}" srcOrd="1" destOrd="0" presId="urn:microsoft.com/office/officeart/2005/8/layout/hierarchy1"/>
    <dgm:cxn modelId="{EBE4AE71-FFC2-864D-8FA8-3A0A576F676A}" type="presParOf" srcId="{648A91F2-8BA0-8541-8583-C4EBA3F3F70A}" destId="{C9AB0FF9-02F1-9C43-AC6F-665EF2DF2EC2}" srcOrd="0" destOrd="0" presId="urn:microsoft.com/office/officeart/2005/8/layout/hierarchy1"/>
    <dgm:cxn modelId="{70759574-20EB-174F-9AE7-66D07FCD5390}" type="presParOf" srcId="{C9AB0FF9-02F1-9C43-AC6F-665EF2DF2EC2}" destId="{6770519E-A5F1-D441-9CC1-6DF7B3276F1C}" srcOrd="0" destOrd="0" presId="urn:microsoft.com/office/officeart/2005/8/layout/hierarchy1"/>
    <dgm:cxn modelId="{B3A57A93-EF0A-1F4F-BB45-337F228A1979}" type="presParOf" srcId="{C9AB0FF9-02F1-9C43-AC6F-665EF2DF2EC2}" destId="{EB84C2A5-4262-EA41-BE7C-C2DF647D1977}" srcOrd="1" destOrd="0" presId="urn:microsoft.com/office/officeart/2005/8/layout/hierarchy1"/>
    <dgm:cxn modelId="{FD599DB9-8234-AC4E-8817-4EDF835A2A61}" type="presParOf" srcId="{648A91F2-8BA0-8541-8583-C4EBA3F3F70A}" destId="{0452E673-8C39-A447-A02C-3ABBBAD336E4}" srcOrd="1" destOrd="0" presId="urn:microsoft.com/office/officeart/2005/8/layout/hierarchy1"/>
    <dgm:cxn modelId="{5846415C-826C-FF40-9A1D-F1DF3251D57E}" type="presParOf" srcId="{A5D92DD5-B4A5-034E-A808-F05FD80F0A8A}" destId="{0B913109-90D4-5941-A7B1-139C2C0A0752}" srcOrd="2" destOrd="0" presId="urn:microsoft.com/office/officeart/2005/8/layout/hierarchy1"/>
    <dgm:cxn modelId="{6CD9C496-71D7-7B43-9CA0-5468D5F2154F}" type="presParOf" srcId="{A5D92DD5-B4A5-034E-A808-F05FD80F0A8A}" destId="{15C9A82B-ED55-2F40-A833-EAA2A9E845F9}" srcOrd="3" destOrd="0" presId="urn:microsoft.com/office/officeart/2005/8/layout/hierarchy1"/>
    <dgm:cxn modelId="{64756474-D678-4145-9066-D2ED2F841250}" type="presParOf" srcId="{15C9A82B-ED55-2F40-A833-EAA2A9E845F9}" destId="{031BEC8F-D202-BF49-9C3C-70F05C74D98E}" srcOrd="0" destOrd="0" presId="urn:microsoft.com/office/officeart/2005/8/layout/hierarchy1"/>
    <dgm:cxn modelId="{BB731E72-CACF-6945-9D16-5F7FF3C7F918}" type="presParOf" srcId="{031BEC8F-D202-BF49-9C3C-70F05C74D98E}" destId="{95D7B804-4B12-A844-83A0-A8B295F3748D}" srcOrd="0" destOrd="0" presId="urn:microsoft.com/office/officeart/2005/8/layout/hierarchy1"/>
    <dgm:cxn modelId="{8F6855CA-5284-1D45-A394-FDCF10F110C9}" type="presParOf" srcId="{031BEC8F-D202-BF49-9C3C-70F05C74D98E}" destId="{ABE01A1F-77E5-6B47-953D-01555DE58205}" srcOrd="1" destOrd="0" presId="urn:microsoft.com/office/officeart/2005/8/layout/hierarchy1"/>
    <dgm:cxn modelId="{6F785477-6C28-1D4A-B99A-A21193D3C6D2}" type="presParOf" srcId="{15C9A82B-ED55-2F40-A833-EAA2A9E845F9}" destId="{64254A17-7DA3-E348-8866-80D659E74DB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14A88106-18F2-4846-A029-2F9976009886}">
      <dgm:prSet/>
      <dgm:spPr/>
      <dgm:t>
        <a:bodyPr/>
        <a:lstStyle/>
        <a:p>
          <a:r>
            <a:rPr lang="en-GB" dirty="0"/>
            <a:t>Flawed Data-Source</a:t>
          </a:r>
        </a:p>
      </dgm:t>
    </dgm:pt>
    <dgm:pt modelId="{27AC124B-3328-0B4E-B31F-200AB1FF45B7}" type="parTrans" cxnId="{7084A02A-3AFD-CC47-A28A-5195F861C3C1}">
      <dgm:prSet/>
      <dgm:spPr/>
      <dgm:t>
        <a:bodyPr/>
        <a:lstStyle/>
        <a:p>
          <a:endParaRPr lang="en-GB"/>
        </a:p>
      </dgm:t>
    </dgm:pt>
    <dgm:pt modelId="{9E75C3F5-29C2-8740-B778-367F907BEBDF}" type="sibTrans" cxnId="{7084A02A-3AFD-CC47-A28A-5195F861C3C1}">
      <dgm:prSet/>
      <dgm:spPr/>
      <dgm:t>
        <a:bodyPr/>
        <a:lstStyle/>
        <a:p>
          <a:endParaRPr lang="en-GB"/>
        </a:p>
      </dgm:t>
    </dgm:pt>
    <dgm:pt modelId="{C90223F1-70FD-9A45-AC97-71C83C852D1C}">
      <dgm:prSet/>
      <dgm:spPr/>
      <dgm:t>
        <a:bodyPr/>
        <a:lstStyle/>
        <a:p>
          <a:r>
            <a:rPr lang="en-GB" dirty="0"/>
            <a:t>Misinformation and Bias</a:t>
          </a:r>
        </a:p>
      </dgm:t>
    </dgm:pt>
    <dgm:pt modelId="{0884C912-6AC4-E549-85B1-641928D07562}" type="parTrans" cxnId="{01E06B48-56C0-1E4C-A900-6DE5B2E93ECB}">
      <dgm:prSet/>
      <dgm:spPr/>
      <dgm:t>
        <a:bodyPr/>
        <a:lstStyle/>
        <a:p>
          <a:endParaRPr lang="en-GB"/>
        </a:p>
      </dgm:t>
    </dgm:pt>
    <dgm:pt modelId="{00A17384-C545-2E48-93A2-17AAB922805D}" type="sibTrans" cxnId="{01E06B48-56C0-1E4C-A900-6DE5B2E93ECB}">
      <dgm:prSet/>
      <dgm:spPr/>
      <dgm:t>
        <a:bodyPr/>
        <a:lstStyle/>
        <a:p>
          <a:endParaRPr lang="en-GB"/>
        </a:p>
      </dgm:t>
    </dgm:pt>
    <dgm:pt modelId="{C352BBB7-D7C5-344C-B726-A81EFE118B71}">
      <dgm:prSet/>
      <dgm:spPr/>
      <dgm:t>
        <a:bodyPr/>
        <a:lstStyle/>
        <a:p>
          <a:r>
            <a:rPr lang="en-US" b="0" dirty="0"/>
            <a:t>Knowledge Boundary Limitations</a:t>
          </a:r>
          <a:endParaRPr lang="en-GB" b="0" dirty="0"/>
        </a:p>
      </dgm:t>
    </dgm:pt>
    <dgm:pt modelId="{377F086E-B189-F742-B4AE-49B009EEC4EF}" type="parTrans" cxnId="{81816D15-113D-E34B-8C59-BA88E5AFDA87}">
      <dgm:prSet/>
      <dgm:spPr/>
      <dgm:t>
        <a:bodyPr/>
        <a:lstStyle/>
        <a:p>
          <a:endParaRPr lang="en-GB"/>
        </a:p>
      </dgm:t>
    </dgm:pt>
    <dgm:pt modelId="{0C70E231-BD18-5E41-9EF8-D727E6A94A8F}" type="sibTrans" cxnId="{81816D15-113D-E34B-8C59-BA88E5AFDA87}">
      <dgm:prSet/>
      <dgm:spPr/>
      <dgm:t>
        <a:bodyPr/>
        <a:lstStyle/>
        <a:p>
          <a:endParaRPr lang="en-GB"/>
        </a:p>
      </dgm:t>
    </dgm:pt>
    <dgm:pt modelId="{706962E9-A243-1C42-ACB7-826ACE788C00}">
      <dgm:prSet/>
      <dgm:spPr/>
      <dgm:t>
        <a:bodyPr/>
        <a:lstStyle/>
        <a:p>
          <a:r>
            <a:rPr lang="en-GB" dirty="0"/>
            <a:t>Imitative Falsehoods</a:t>
          </a:r>
        </a:p>
      </dgm:t>
    </dgm:pt>
    <dgm:pt modelId="{1A77BDDC-C560-EB4A-908D-C0B73DA6EB17}" type="parTrans" cxnId="{B7F40F58-2B43-C24D-B2F4-7A802E1C76C6}">
      <dgm:prSet/>
      <dgm:spPr/>
      <dgm:t>
        <a:bodyPr/>
        <a:lstStyle/>
        <a:p>
          <a:endParaRPr lang="en-GB"/>
        </a:p>
      </dgm:t>
    </dgm:pt>
    <dgm:pt modelId="{035AE0BA-4B19-564B-AD0B-0E661D20B38D}" type="sibTrans" cxnId="{B7F40F58-2B43-C24D-B2F4-7A802E1C76C6}">
      <dgm:prSet/>
      <dgm:spPr/>
      <dgm:t>
        <a:bodyPr/>
        <a:lstStyle/>
        <a:p>
          <a:endParaRPr lang="en-GB"/>
        </a:p>
      </dgm:t>
    </dgm:pt>
    <dgm:pt modelId="{49E3042E-1BC2-7A4C-9B52-F23BFA99E685}">
      <dgm:prSet/>
      <dgm:spPr/>
      <dgm:t>
        <a:bodyPr/>
        <a:lstStyle/>
        <a:p>
          <a:r>
            <a:rPr lang="en-GB" dirty="0"/>
            <a:t>Duplication Bias</a:t>
          </a:r>
        </a:p>
      </dgm:t>
    </dgm:pt>
    <dgm:pt modelId="{B1145D70-AE8D-F54A-9172-2DF78F096F1E}" type="parTrans" cxnId="{BB8149A2-049B-2445-BD46-91D9D0D2DED6}">
      <dgm:prSet/>
      <dgm:spPr/>
      <dgm:t>
        <a:bodyPr/>
        <a:lstStyle/>
        <a:p>
          <a:endParaRPr lang="en-GB"/>
        </a:p>
      </dgm:t>
    </dgm:pt>
    <dgm:pt modelId="{1954D421-D8C2-F940-9D0E-711DB2D0E037}" type="sibTrans" cxnId="{BB8149A2-049B-2445-BD46-91D9D0D2DED6}">
      <dgm:prSet/>
      <dgm:spPr/>
      <dgm:t>
        <a:bodyPr/>
        <a:lstStyle/>
        <a:p>
          <a:endParaRPr lang="en-GB"/>
        </a:p>
      </dgm:t>
    </dgm:pt>
    <dgm:pt modelId="{917FF249-8B0E-8E4A-83E5-2C923EDEC204}">
      <dgm:prSet/>
      <dgm:spPr/>
      <dgm:t>
        <a:bodyPr/>
        <a:lstStyle/>
        <a:p>
          <a:r>
            <a:rPr lang="en-GB" dirty="0"/>
            <a:t>Social Biases</a:t>
          </a:r>
        </a:p>
      </dgm:t>
    </dgm:pt>
    <dgm:pt modelId="{BF565F3D-E452-414A-9409-BDAD0B4D90ED}" type="parTrans" cxnId="{5AC8B939-9E63-B944-A92E-1FE18793E170}">
      <dgm:prSet/>
      <dgm:spPr/>
      <dgm:t>
        <a:bodyPr/>
        <a:lstStyle/>
        <a:p>
          <a:endParaRPr lang="en-GB"/>
        </a:p>
      </dgm:t>
    </dgm:pt>
    <dgm:pt modelId="{7B4CB256-DBDF-2242-9EAA-D0F297FDCCEF}" type="sibTrans" cxnId="{5AC8B939-9E63-B944-A92E-1FE18793E170}">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 modelId="{52CD1484-2FA2-4748-9669-B205FBEC15DB}" type="pres">
      <dgm:prSet presAssocID="{27AC124B-3328-0B4E-B31F-200AB1FF45B7}" presName="Name17" presStyleLbl="parChTrans1D3" presStyleIdx="0" presStyleCnt="1"/>
      <dgm:spPr/>
    </dgm:pt>
    <dgm:pt modelId="{312CF8F6-167C-0B44-A90F-29F8FE116819}" type="pres">
      <dgm:prSet presAssocID="{14A88106-18F2-4846-A029-2F9976009886}" presName="hierRoot3" presStyleCnt="0"/>
      <dgm:spPr/>
    </dgm:pt>
    <dgm:pt modelId="{1A835CDC-BF4E-4045-8809-F0FC16E95390}" type="pres">
      <dgm:prSet presAssocID="{14A88106-18F2-4846-A029-2F9976009886}" presName="composite3" presStyleCnt="0"/>
      <dgm:spPr/>
    </dgm:pt>
    <dgm:pt modelId="{0CBEF97C-4E37-5E4A-A6B8-0528788B400F}" type="pres">
      <dgm:prSet presAssocID="{14A88106-18F2-4846-A029-2F9976009886}" presName="background3" presStyleLbl="node3" presStyleIdx="0" presStyleCnt="1"/>
      <dgm:spPr/>
    </dgm:pt>
    <dgm:pt modelId="{88CA1ADB-093C-B94E-9895-35011F5D9C8E}" type="pres">
      <dgm:prSet presAssocID="{14A88106-18F2-4846-A029-2F9976009886}" presName="text3" presStyleLbl="fgAcc3" presStyleIdx="0" presStyleCnt="1">
        <dgm:presLayoutVars>
          <dgm:chPref val="3"/>
        </dgm:presLayoutVars>
      </dgm:prSet>
      <dgm:spPr/>
    </dgm:pt>
    <dgm:pt modelId="{A5D92DD5-B4A5-034E-A808-F05FD80F0A8A}" type="pres">
      <dgm:prSet presAssocID="{14A88106-18F2-4846-A029-2F9976009886}" presName="hierChild4" presStyleCnt="0"/>
      <dgm:spPr/>
    </dgm:pt>
    <dgm:pt modelId="{1C0D9880-573A-F84A-8E1F-3B25DCEEAAA5}" type="pres">
      <dgm:prSet presAssocID="{0884C912-6AC4-E549-85B1-641928D07562}" presName="Name23" presStyleLbl="parChTrans1D4" presStyleIdx="0" presStyleCnt="5"/>
      <dgm:spPr/>
    </dgm:pt>
    <dgm:pt modelId="{648A91F2-8BA0-8541-8583-C4EBA3F3F70A}" type="pres">
      <dgm:prSet presAssocID="{C90223F1-70FD-9A45-AC97-71C83C852D1C}" presName="hierRoot4" presStyleCnt="0"/>
      <dgm:spPr/>
    </dgm:pt>
    <dgm:pt modelId="{C9AB0FF9-02F1-9C43-AC6F-665EF2DF2EC2}" type="pres">
      <dgm:prSet presAssocID="{C90223F1-70FD-9A45-AC97-71C83C852D1C}" presName="composite4" presStyleCnt="0"/>
      <dgm:spPr/>
    </dgm:pt>
    <dgm:pt modelId="{6770519E-A5F1-D441-9CC1-6DF7B3276F1C}" type="pres">
      <dgm:prSet presAssocID="{C90223F1-70FD-9A45-AC97-71C83C852D1C}" presName="background4" presStyleLbl="node4" presStyleIdx="0" presStyleCnt="5"/>
      <dgm:spPr/>
    </dgm:pt>
    <dgm:pt modelId="{EB84C2A5-4262-EA41-BE7C-C2DF647D1977}" type="pres">
      <dgm:prSet presAssocID="{C90223F1-70FD-9A45-AC97-71C83C852D1C}" presName="text4" presStyleLbl="fgAcc4" presStyleIdx="0" presStyleCnt="5">
        <dgm:presLayoutVars>
          <dgm:chPref val="3"/>
        </dgm:presLayoutVars>
      </dgm:prSet>
      <dgm:spPr/>
    </dgm:pt>
    <dgm:pt modelId="{0452E673-8C39-A447-A02C-3ABBBAD336E4}" type="pres">
      <dgm:prSet presAssocID="{C90223F1-70FD-9A45-AC97-71C83C852D1C}" presName="hierChild5" presStyleCnt="0"/>
      <dgm:spPr/>
    </dgm:pt>
    <dgm:pt modelId="{B5643212-348E-7F41-8A7F-EF1A3F6BCBAB}" type="pres">
      <dgm:prSet presAssocID="{1A77BDDC-C560-EB4A-908D-C0B73DA6EB17}" presName="Name23" presStyleLbl="parChTrans1D4" presStyleIdx="1" presStyleCnt="5"/>
      <dgm:spPr/>
    </dgm:pt>
    <dgm:pt modelId="{1BB65BBE-0FE6-544A-9D47-681C199F1442}" type="pres">
      <dgm:prSet presAssocID="{706962E9-A243-1C42-ACB7-826ACE788C00}" presName="hierRoot4" presStyleCnt="0"/>
      <dgm:spPr/>
    </dgm:pt>
    <dgm:pt modelId="{B5F93822-3F6D-6645-B055-23358388543C}" type="pres">
      <dgm:prSet presAssocID="{706962E9-A243-1C42-ACB7-826ACE788C00}" presName="composite4" presStyleCnt="0"/>
      <dgm:spPr/>
    </dgm:pt>
    <dgm:pt modelId="{D43271A7-6147-F84C-877F-6F9E16C7E82C}" type="pres">
      <dgm:prSet presAssocID="{706962E9-A243-1C42-ACB7-826ACE788C00}" presName="background4" presStyleLbl="node4" presStyleIdx="1" presStyleCnt="5"/>
      <dgm:spPr/>
    </dgm:pt>
    <dgm:pt modelId="{936FBA2D-72B5-6541-9400-A471277DFBFD}" type="pres">
      <dgm:prSet presAssocID="{706962E9-A243-1C42-ACB7-826ACE788C00}" presName="text4" presStyleLbl="fgAcc4" presStyleIdx="1" presStyleCnt="5">
        <dgm:presLayoutVars>
          <dgm:chPref val="3"/>
        </dgm:presLayoutVars>
      </dgm:prSet>
      <dgm:spPr/>
    </dgm:pt>
    <dgm:pt modelId="{3DFE3DBC-D3DD-9248-93CD-E71A290A66B9}" type="pres">
      <dgm:prSet presAssocID="{706962E9-A243-1C42-ACB7-826ACE788C00}" presName="hierChild5" presStyleCnt="0"/>
      <dgm:spPr/>
    </dgm:pt>
    <dgm:pt modelId="{30153041-2458-594C-B008-7983C4192040}" type="pres">
      <dgm:prSet presAssocID="{B1145D70-AE8D-F54A-9172-2DF78F096F1E}" presName="Name23" presStyleLbl="parChTrans1D4" presStyleIdx="2" presStyleCnt="5"/>
      <dgm:spPr/>
    </dgm:pt>
    <dgm:pt modelId="{645ADDE3-F0E2-454A-B664-CFC4E01A625B}" type="pres">
      <dgm:prSet presAssocID="{49E3042E-1BC2-7A4C-9B52-F23BFA99E685}" presName="hierRoot4" presStyleCnt="0"/>
      <dgm:spPr/>
    </dgm:pt>
    <dgm:pt modelId="{52B1B3E3-9473-954B-BE7C-68FDF07F394E}" type="pres">
      <dgm:prSet presAssocID="{49E3042E-1BC2-7A4C-9B52-F23BFA99E685}" presName="composite4" presStyleCnt="0"/>
      <dgm:spPr/>
    </dgm:pt>
    <dgm:pt modelId="{AB0616C0-AA8C-5140-9E5D-27095C475BA8}" type="pres">
      <dgm:prSet presAssocID="{49E3042E-1BC2-7A4C-9B52-F23BFA99E685}" presName="background4" presStyleLbl="node4" presStyleIdx="2" presStyleCnt="5"/>
      <dgm:spPr/>
    </dgm:pt>
    <dgm:pt modelId="{43B5122D-33F8-6C46-BBB3-3B8781032F0E}" type="pres">
      <dgm:prSet presAssocID="{49E3042E-1BC2-7A4C-9B52-F23BFA99E685}" presName="text4" presStyleLbl="fgAcc4" presStyleIdx="2" presStyleCnt="5">
        <dgm:presLayoutVars>
          <dgm:chPref val="3"/>
        </dgm:presLayoutVars>
      </dgm:prSet>
      <dgm:spPr/>
    </dgm:pt>
    <dgm:pt modelId="{25739E77-F15C-A249-AFBD-1BA827F5BE60}" type="pres">
      <dgm:prSet presAssocID="{49E3042E-1BC2-7A4C-9B52-F23BFA99E685}" presName="hierChild5" presStyleCnt="0"/>
      <dgm:spPr/>
    </dgm:pt>
    <dgm:pt modelId="{EC81D8D0-6544-134F-A534-CDEA77FD3455}" type="pres">
      <dgm:prSet presAssocID="{BF565F3D-E452-414A-9409-BDAD0B4D90ED}" presName="Name23" presStyleLbl="parChTrans1D4" presStyleIdx="3" presStyleCnt="5"/>
      <dgm:spPr/>
    </dgm:pt>
    <dgm:pt modelId="{2A2C6BAF-2227-9F4C-AE15-784A36FD4B51}" type="pres">
      <dgm:prSet presAssocID="{917FF249-8B0E-8E4A-83E5-2C923EDEC204}" presName="hierRoot4" presStyleCnt="0"/>
      <dgm:spPr/>
    </dgm:pt>
    <dgm:pt modelId="{26B2C3EB-6352-B246-8DC1-4E597AD7D75E}" type="pres">
      <dgm:prSet presAssocID="{917FF249-8B0E-8E4A-83E5-2C923EDEC204}" presName="composite4" presStyleCnt="0"/>
      <dgm:spPr/>
    </dgm:pt>
    <dgm:pt modelId="{7B7059C8-FF73-5142-932C-A95A1015B1F0}" type="pres">
      <dgm:prSet presAssocID="{917FF249-8B0E-8E4A-83E5-2C923EDEC204}" presName="background4" presStyleLbl="node4" presStyleIdx="3" presStyleCnt="5"/>
      <dgm:spPr/>
    </dgm:pt>
    <dgm:pt modelId="{9DD36616-5A66-374A-80F9-D73EDD2890A5}" type="pres">
      <dgm:prSet presAssocID="{917FF249-8B0E-8E4A-83E5-2C923EDEC204}" presName="text4" presStyleLbl="fgAcc4" presStyleIdx="3" presStyleCnt="5">
        <dgm:presLayoutVars>
          <dgm:chPref val="3"/>
        </dgm:presLayoutVars>
      </dgm:prSet>
      <dgm:spPr/>
    </dgm:pt>
    <dgm:pt modelId="{A267B0BA-A35E-1345-8462-59EF452B34DD}" type="pres">
      <dgm:prSet presAssocID="{917FF249-8B0E-8E4A-83E5-2C923EDEC204}" presName="hierChild5" presStyleCnt="0"/>
      <dgm:spPr/>
    </dgm:pt>
    <dgm:pt modelId="{0B913109-90D4-5941-A7B1-139C2C0A0752}" type="pres">
      <dgm:prSet presAssocID="{377F086E-B189-F742-B4AE-49B009EEC4EF}" presName="Name23" presStyleLbl="parChTrans1D4" presStyleIdx="4" presStyleCnt="5"/>
      <dgm:spPr/>
    </dgm:pt>
    <dgm:pt modelId="{15C9A82B-ED55-2F40-A833-EAA2A9E845F9}" type="pres">
      <dgm:prSet presAssocID="{C352BBB7-D7C5-344C-B726-A81EFE118B71}" presName="hierRoot4" presStyleCnt="0"/>
      <dgm:spPr/>
    </dgm:pt>
    <dgm:pt modelId="{031BEC8F-D202-BF49-9C3C-70F05C74D98E}" type="pres">
      <dgm:prSet presAssocID="{C352BBB7-D7C5-344C-B726-A81EFE118B71}" presName="composite4" presStyleCnt="0"/>
      <dgm:spPr/>
    </dgm:pt>
    <dgm:pt modelId="{95D7B804-4B12-A844-83A0-A8B295F3748D}" type="pres">
      <dgm:prSet presAssocID="{C352BBB7-D7C5-344C-B726-A81EFE118B71}" presName="background4" presStyleLbl="node4" presStyleIdx="4" presStyleCnt="5"/>
      <dgm:spPr/>
    </dgm:pt>
    <dgm:pt modelId="{ABE01A1F-77E5-6B47-953D-01555DE58205}" type="pres">
      <dgm:prSet presAssocID="{C352BBB7-D7C5-344C-B726-A81EFE118B71}" presName="text4" presStyleLbl="fgAcc4" presStyleIdx="4" presStyleCnt="5">
        <dgm:presLayoutVars>
          <dgm:chPref val="3"/>
        </dgm:presLayoutVars>
      </dgm:prSet>
      <dgm:spPr/>
    </dgm:pt>
    <dgm:pt modelId="{64254A17-7DA3-E348-8866-80D659E74DBC}" type="pres">
      <dgm:prSet presAssocID="{C352BBB7-D7C5-344C-B726-A81EFE118B71}" presName="hierChild5" presStyleCnt="0"/>
      <dgm:spPr/>
    </dgm:pt>
  </dgm:ptLst>
  <dgm:cxnLst>
    <dgm:cxn modelId="{A11A0F13-3AC7-494C-83A8-EBC610EC0E1A}" srcId="{9CF07670-D891-4940-9982-F60C6F9A426F}" destId="{54B2244D-65C2-5B43-B5C7-767FC4A1CCBD}" srcOrd="0" destOrd="0" parTransId="{6906450E-CCCF-6048-99E8-65E5D6C94F87}" sibTransId="{97737F78-1E96-FE4C-B297-D7C81660A6CE}"/>
    <dgm:cxn modelId="{81816D15-113D-E34B-8C59-BA88E5AFDA87}" srcId="{14A88106-18F2-4846-A029-2F9976009886}" destId="{C352BBB7-D7C5-344C-B726-A81EFE118B71}" srcOrd="1" destOrd="0" parTransId="{377F086E-B189-F742-B4AE-49B009EEC4EF}" sibTransId="{0C70E231-BD18-5E41-9EF8-D727E6A94A8F}"/>
    <dgm:cxn modelId="{7084A02A-3AFD-CC47-A28A-5195F861C3C1}" srcId="{54B2244D-65C2-5B43-B5C7-767FC4A1CCBD}" destId="{14A88106-18F2-4846-A029-2F9976009886}" srcOrd="0" destOrd="0" parTransId="{27AC124B-3328-0B4E-B31F-200AB1FF45B7}" sibTransId="{9E75C3F5-29C2-8740-B778-367F907BEBDF}"/>
    <dgm:cxn modelId="{1BBBCD34-043A-2548-B3CD-76B6976F446B}" type="presOf" srcId="{27AC124B-3328-0B4E-B31F-200AB1FF45B7}" destId="{52CD1484-2FA2-4748-9669-B205FBEC15DB}" srcOrd="0" destOrd="0" presId="urn:microsoft.com/office/officeart/2005/8/layout/hierarchy1"/>
    <dgm:cxn modelId="{5AC8B939-9E63-B944-A92E-1FE18793E170}" srcId="{C90223F1-70FD-9A45-AC97-71C83C852D1C}" destId="{917FF249-8B0E-8E4A-83E5-2C923EDEC204}" srcOrd="2" destOrd="0" parTransId="{BF565F3D-E452-414A-9409-BDAD0B4D90ED}" sibTransId="{7B4CB256-DBDF-2242-9EAA-D0F297FDCCEF}"/>
    <dgm:cxn modelId="{DD467C3F-88F6-684C-83A8-C7DE1FD1759E}" type="presOf" srcId="{917FF249-8B0E-8E4A-83E5-2C923EDEC204}" destId="{9DD36616-5A66-374A-80F9-D73EDD2890A5}" srcOrd="0" destOrd="0" presId="urn:microsoft.com/office/officeart/2005/8/layout/hierarchy1"/>
    <dgm:cxn modelId="{01E06B48-56C0-1E4C-A900-6DE5B2E93ECB}" srcId="{14A88106-18F2-4846-A029-2F9976009886}" destId="{C90223F1-70FD-9A45-AC97-71C83C852D1C}" srcOrd="0" destOrd="0" parTransId="{0884C912-6AC4-E549-85B1-641928D07562}" sibTransId="{00A17384-C545-2E48-93A2-17AAB922805D}"/>
    <dgm:cxn modelId="{44325757-6EEB-5341-8454-C3C063425242}" type="presOf" srcId="{BF565F3D-E452-414A-9409-BDAD0B4D90ED}" destId="{EC81D8D0-6544-134F-A534-CDEA77FD3455}" srcOrd="0" destOrd="0" presId="urn:microsoft.com/office/officeart/2005/8/layout/hierarchy1"/>
    <dgm:cxn modelId="{B7F40F58-2B43-C24D-B2F4-7A802E1C76C6}" srcId="{C90223F1-70FD-9A45-AC97-71C83C852D1C}" destId="{706962E9-A243-1C42-ACB7-826ACE788C00}" srcOrd="0" destOrd="0" parTransId="{1A77BDDC-C560-EB4A-908D-C0B73DA6EB17}" sibTransId="{035AE0BA-4B19-564B-AD0B-0E661D20B38D}"/>
    <dgm:cxn modelId="{ECEEDC58-F5BA-1748-A376-885908C725EB}" type="presOf" srcId="{14A88106-18F2-4846-A029-2F9976009886}" destId="{88CA1ADB-093C-B94E-9895-35011F5D9C8E}" srcOrd="0" destOrd="0" presId="urn:microsoft.com/office/officeart/2005/8/layout/hierarchy1"/>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A68CC784-B921-B747-98FA-4AD341419F1C}" type="presOf" srcId="{C90223F1-70FD-9A45-AC97-71C83C852D1C}" destId="{EB84C2A5-4262-EA41-BE7C-C2DF647D1977}" srcOrd="0" destOrd="0" presId="urn:microsoft.com/office/officeart/2005/8/layout/hierarchy1"/>
    <dgm:cxn modelId="{238D3285-17C6-ED4F-8CB2-BE413E6809B1}" type="presOf" srcId="{C352BBB7-D7C5-344C-B726-A81EFE118B71}" destId="{ABE01A1F-77E5-6B47-953D-01555DE58205}" srcOrd="0" destOrd="0" presId="urn:microsoft.com/office/officeart/2005/8/layout/hierarchy1"/>
    <dgm:cxn modelId="{8F38D390-36EC-DE47-9A96-B011FDB72089}" type="presOf" srcId="{706962E9-A243-1C42-ACB7-826ACE788C00}" destId="{936FBA2D-72B5-6541-9400-A471277DFBFD}" srcOrd="0" destOrd="0" presId="urn:microsoft.com/office/officeart/2005/8/layout/hierarchy1"/>
    <dgm:cxn modelId="{87D8F194-1329-8D41-B021-7208985A6F8C}" type="presOf" srcId="{B1145D70-AE8D-F54A-9172-2DF78F096F1E}" destId="{30153041-2458-594C-B008-7983C4192040}" srcOrd="0" destOrd="0" presId="urn:microsoft.com/office/officeart/2005/8/layout/hierarchy1"/>
    <dgm:cxn modelId="{8304129A-E741-BB4F-A321-69314D9B597C}" type="presOf" srcId="{377F086E-B189-F742-B4AE-49B009EEC4EF}" destId="{0B913109-90D4-5941-A7B1-139C2C0A0752}" srcOrd="0" destOrd="0" presId="urn:microsoft.com/office/officeart/2005/8/layout/hierarchy1"/>
    <dgm:cxn modelId="{7702A49E-8A70-4E4D-B8F2-A4A48A708B3B}" type="presOf" srcId="{49E3042E-1BC2-7A4C-9B52-F23BFA99E685}" destId="{43B5122D-33F8-6C46-BBB3-3B8781032F0E}" srcOrd="0" destOrd="0" presId="urn:microsoft.com/office/officeart/2005/8/layout/hierarchy1"/>
    <dgm:cxn modelId="{2E7718A1-C72A-D143-AA5C-DA79727DCFFB}" type="presOf" srcId="{6906450E-CCCF-6048-99E8-65E5D6C94F87}" destId="{E56A9296-406B-2D47-9221-35B815B13067}" srcOrd="0" destOrd="0" presId="urn:microsoft.com/office/officeart/2005/8/layout/hierarchy1"/>
    <dgm:cxn modelId="{BB8149A2-049B-2445-BD46-91D9D0D2DED6}" srcId="{C90223F1-70FD-9A45-AC97-71C83C852D1C}" destId="{49E3042E-1BC2-7A4C-9B52-F23BFA99E685}" srcOrd="1" destOrd="0" parTransId="{B1145D70-AE8D-F54A-9172-2DF78F096F1E}" sibTransId="{1954D421-D8C2-F940-9D0E-711DB2D0E037}"/>
    <dgm:cxn modelId="{B92658B0-F0DD-C442-BF30-812C1DEF94A4}" type="presOf" srcId="{1A77BDDC-C560-EB4A-908D-C0B73DA6EB17}" destId="{B5643212-348E-7F41-8A7F-EF1A3F6BCBAB}"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21B3AFE7-4176-1A4A-AB31-2190A76FADD2}" type="presOf" srcId="{0884C912-6AC4-E549-85B1-641928D07562}" destId="{1C0D9880-573A-F84A-8E1F-3B25DCEEAAA5}"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7F358C79-02B4-E94E-9623-8E5B16E64082}" type="presParOf" srcId="{F5B937AF-2E2B-E141-A7A2-A72F25F15186}" destId="{52CD1484-2FA2-4748-9669-B205FBEC15DB}" srcOrd="0" destOrd="0" presId="urn:microsoft.com/office/officeart/2005/8/layout/hierarchy1"/>
    <dgm:cxn modelId="{F808C0C1-92B7-1543-B924-C5218C86B944}" type="presParOf" srcId="{F5B937AF-2E2B-E141-A7A2-A72F25F15186}" destId="{312CF8F6-167C-0B44-A90F-29F8FE116819}" srcOrd="1" destOrd="0" presId="urn:microsoft.com/office/officeart/2005/8/layout/hierarchy1"/>
    <dgm:cxn modelId="{8A19CA09-1F62-2C49-8FE2-10A99EF032BD}" type="presParOf" srcId="{312CF8F6-167C-0B44-A90F-29F8FE116819}" destId="{1A835CDC-BF4E-4045-8809-F0FC16E95390}" srcOrd="0" destOrd="0" presId="urn:microsoft.com/office/officeart/2005/8/layout/hierarchy1"/>
    <dgm:cxn modelId="{E2054C70-7257-1645-A334-9CB5A737F6CE}" type="presParOf" srcId="{1A835CDC-BF4E-4045-8809-F0FC16E95390}" destId="{0CBEF97C-4E37-5E4A-A6B8-0528788B400F}" srcOrd="0" destOrd="0" presId="urn:microsoft.com/office/officeart/2005/8/layout/hierarchy1"/>
    <dgm:cxn modelId="{629B6DFF-7410-EC4C-9F87-1BC11805D5D6}" type="presParOf" srcId="{1A835CDC-BF4E-4045-8809-F0FC16E95390}" destId="{88CA1ADB-093C-B94E-9895-35011F5D9C8E}" srcOrd="1" destOrd="0" presId="urn:microsoft.com/office/officeart/2005/8/layout/hierarchy1"/>
    <dgm:cxn modelId="{35A5CAB7-6B73-C440-8BBD-257788845B4F}" type="presParOf" srcId="{312CF8F6-167C-0B44-A90F-29F8FE116819}" destId="{A5D92DD5-B4A5-034E-A808-F05FD80F0A8A}" srcOrd="1" destOrd="0" presId="urn:microsoft.com/office/officeart/2005/8/layout/hierarchy1"/>
    <dgm:cxn modelId="{86861F72-D846-984C-B330-3513CF8EFCAF}" type="presParOf" srcId="{A5D92DD5-B4A5-034E-A808-F05FD80F0A8A}" destId="{1C0D9880-573A-F84A-8E1F-3B25DCEEAAA5}" srcOrd="0" destOrd="0" presId="urn:microsoft.com/office/officeart/2005/8/layout/hierarchy1"/>
    <dgm:cxn modelId="{B52F7DF2-A43F-D743-8911-935F89048C05}" type="presParOf" srcId="{A5D92DD5-B4A5-034E-A808-F05FD80F0A8A}" destId="{648A91F2-8BA0-8541-8583-C4EBA3F3F70A}" srcOrd="1" destOrd="0" presId="urn:microsoft.com/office/officeart/2005/8/layout/hierarchy1"/>
    <dgm:cxn modelId="{EBE4AE71-FFC2-864D-8FA8-3A0A576F676A}" type="presParOf" srcId="{648A91F2-8BA0-8541-8583-C4EBA3F3F70A}" destId="{C9AB0FF9-02F1-9C43-AC6F-665EF2DF2EC2}" srcOrd="0" destOrd="0" presId="urn:microsoft.com/office/officeart/2005/8/layout/hierarchy1"/>
    <dgm:cxn modelId="{70759574-20EB-174F-9AE7-66D07FCD5390}" type="presParOf" srcId="{C9AB0FF9-02F1-9C43-AC6F-665EF2DF2EC2}" destId="{6770519E-A5F1-D441-9CC1-6DF7B3276F1C}" srcOrd="0" destOrd="0" presId="urn:microsoft.com/office/officeart/2005/8/layout/hierarchy1"/>
    <dgm:cxn modelId="{B3A57A93-EF0A-1F4F-BB45-337F228A1979}" type="presParOf" srcId="{C9AB0FF9-02F1-9C43-AC6F-665EF2DF2EC2}" destId="{EB84C2A5-4262-EA41-BE7C-C2DF647D1977}" srcOrd="1" destOrd="0" presId="urn:microsoft.com/office/officeart/2005/8/layout/hierarchy1"/>
    <dgm:cxn modelId="{FD599DB9-8234-AC4E-8817-4EDF835A2A61}" type="presParOf" srcId="{648A91F2-8BA0-8541-8583-C4EBA3F3F70A}" destId="{0452E673-8C39-A447-A02C-3ABBBAD336E4}" srcOrd="1" destOrd="0" presId="urn:microsoft.com/office/officeart/2005/8/layout/hierarchy1"/>
    <dgm:cxn modelId="{DC96360B-9FC4-AC47-9B06-812CD3D57CBC}" type="presParOf" srcId="{0452E673-8C39-A447-A02C-3ABBBAD336E4}" destId="{B5643212-348E-7F41-8A7F-EF1A3F6BCBAB}" srcOrd="0" destOrd="0" presId="urn:microsoft.com/office/officeart/2005/8/layout/hierarchy1"/>
    <dgm:cxn modelId="{EF533CFA-B993-D847-9E1D-A2F7258F751F}" type="presParOf" srcId="{0452E673-8C39-A447-A02C-3ABBBAD336E4}" destId="{1BB65BBE-0FE6-544A-9D47-681C199F1442}" srcOrd="1" destOrd="0" presId="urn:microsoft.com/office/officeart/2005/8/layout/hierarchy1"/>
    <dgm:cxn modelId="{BC8B1B55-18C0-AA4A-B4DD-D28D7658BDC9}" type="presParOf" srcId="{1BB65BBE-0FE6-544A-9D47-681C199F1442}" destId="{B5F93822-3F6D-6645-B055-23358388543C}" srcOrd="0" destOrd="0" presId="urn:microsoft.com/office/officeart/2005/8/layout/hierarchy1"/>
    <dgm:cxn modelId="{E1BE1AF6-69B0-3544-B76E-FD3B7EE22C52}" type="presParOf" srcId="{B5F93822-3F6D-6645-B055-23358388543C}" destId="{D43271A7-6147-F84C-877F-6F9E16C7E82C}" srcOrd="0" destOrd="0" presId="urn:microsoft.com/office/officeart/2005/8/layout/hierarchy1"/>
    <dgm:cxn modelId="{97F0ED3F-7951-B14E-8D91-D4213E2EC32A}" type="presParOf" srcId="{B5F93822-3F6D-6645-B055-23358388543C}" destId="{936FBA2D-72B5-6541-9400-A471277DFBFD}" srcOrd="1" destOrd="0" presId="urn:microsoft.com/office/officeart/2005/8/layout/hierarchy1"/>
    <dgm:cxn modelId="{B7A00281-BC77-9849-947D-CFC897E2999B}" type="presParOf" srcId="{1BB65BBE-0FE6-544A-9D47-681C199F1442}" destId="{3DFE3DBC-D3DD-9248-93CD-E71A290A66B9}" srcOrd="1" destOrd="0" presId="urn:microsoft.com/office/officeart/2005/8/layout/hierarchy1"/>
    <dgm:cxn modelId="{81C94B79-8945-2A40-8838-AE4127920BCA}" type="presParOf" srcId="{0452E673-8C39-A447-A02C-3ABBBAD336E4}" destId="{30153041-2458-594C-B008-7983C4192040}" srcOrd="2" destOrd="0" presId="urn:microsoft.com/office/officeart/2005/8/layout/hierarchy1"/>
    <dgm:cxn modelId="{98CFBAC4-4A02-1B41-B097-9E8F27364E82}" type="presParOf" srcId="{0452E673-8C39-A447-A02C-3ABBBAD336E4}" destId="{645ADDE3-F0E2-454A-B664-CFC4E01A625B}" srcOrd="3" destOrd="0" presId="urn:microsoft.com/office/officeart/2005/8/layout/hierarchy1"/>
    <dgm:cxn modelId="{91717249-642C-7947-B19A-70322F2FA70D}" type="presParOf" srcId="{645ADDE3-F0E2-454A-B664-CFC4E01A625B}" destId="{52B1B3E3-9473-954B-BE7C-68FDF07F394E}" srcOrd="0" destOrd="0" presId="urn:microsoft.com/office/officeart/2005/8/layout/hierarchy1"/>
    <dgm:cxn modelId="{0E03EF8A-5A3B-C840-8E41-D51AA73DDB8D}" type="presParOf" srcId="{52B1B3E3-9473-954B-BE7C-68FDF07F394E}" destId="{AB0616C0-AA8C-5140-9E5D-27095C475BA8}" srcOrd="0" destOrd="0" presId="urn:microsoft.com/office/officeart/2005/8/layout/hierarchy1"/>
    <dgm:cxn modelId="{8E9ADC05-8C7C-4D44-8186-73555F118F09}" type="presParOf" srcId="{52B1B3E3-9473-954B-BE7C-68FDF07F394E}" destId="{43B5122D-33F8-6C46-BBB3-3B8781032F0E}" srcOrd="1" destOrd="0" presId="urn:microsoft.com/office/officeart/2005/8/layout/hierarchy1"/>
    <dgm:cxn modelId="{191FAF3D-7867-4F41-AA78-5774010E052F}" type="presParOf" srcId="{645ADDE3-F0E2-454A-B664-CFC4E01A625B}" destId="{25739E77-F15C-A249-AFBD-1BA827F5BE60}" srcOrd="1" destOrd="0" presId="urn:microsoft.com/office/officeart/2005/8/layout/hierarchy1"/>
    <dgm:cxn modelId="{E8F12F40-F8DB-9249-96C0-CBC1B022CE40}" type="presParOf" srcId="{0452E673-8C39-A447-A02C-3ABBBAD336E4}" destId="{EC81D8D0-6544-134F-A534-CDEA77FD3455}" srcOrd="4" destOrd="0" presId="urn:microsoft.com/office/officeart/2005/8/layout/hierarchy1"/>
    <dgm:cxn modelId="{6AE4BF37-FB06-5A46-B128-A2D4AC0FEA5D}" type="presParOf" srcId="{0452E673-8C39-A447-A02C-3ABBBAD336E4}" destId="{2A2C6BAF-2227-9F4C-AE15-784A36FD4B51}" srcOrd="5" destOrd="0" presId="urn:microsoft.com/office/officeart/2005/8/layout/hierarchy1"/>
    <dgm:cxn modelId="{3DF66017-73D3-574A-B37D-E24A3BDDF122}" type="presParOf" srcId="{2A2C6BAF-2227-9F4C-AE15-784A36FD4B51}" destId="{26B2C3EB-6352-B246-8DC1-4E597AD7D75E}" srcOrd="0" destOrd="0" presId="urn:microsoft.com/office/officeart/2005/8/layout/hierarchy1"/>
    <dgm:cxn modelId="{0FF6AC04-F24A-044D-A397-CBA653AE07A4}" type="presParOf" srcId="{26B2C3EB-6352-B246-8DC1-4E597AD7D75E}" destId="{7B7059C8-FF73-5142-932C-A95A1015B1F0}" srcOrd="0" destOrd="0" presId="urn:microsoft.com/office/officeart/2005/8/layout/hierarchy1"/>
    <dgm:cxn modelId="{90D9025C-0D95-9248-BDD6-FFA649F6FA0A}" type="presParOf" srcId="{26B2C3EB-6352-B246-8DC1-4E597AD7D75E}" destId="{9DD36616-5A66-374A-80F9-D73EDD2890A5}" srcOrd="1" destOrd="0" presId="urn:microsoft.com/office/officeart/2005/8/layout/hierarchy1"/>
    <dgm:cxn modelId="{BBF94360-E6C6-CD49-B82D-C252214083BA}" type="presParOf" srcId="{2A2C6BAF-2227-9F4C-AE15-784A36FD4B51}" destId="{A267B0BA-A35E-1345-8462-59EF452B34DD}" srcOrd="1" destOrd="0" presId="urn:microsoft.com/office/officeart/2005/8/layout/hierarchy1"/>
    <dgm:cxn modelId="{5846415C-826C-FF40-9A1D-F1DF3251D57E}" type="presParOf" srcId="{A5D92DD5-B4A5-034E-A808-F05FD80F0A8A}" destId="{0B913109-90D4-5941-A7B1-139C2C0A0752}" srcOrd="2" destOrd="0" presId="urn:microsoft.com/office/officeart/2005/8/layout/hierarchy1"/>
    <dgm:cxn modelId="{6CD9C496-71D7-7B43-9CA0-5468D5F2154F}" type="presParOf" srcId="{A5D92DD5-B4A5-034E-A808-F05FD80F0A8A}" destId="{15C9A82B-ED55-2F40-A833-EAA2A9E845F9}" srcOrd="3" destOrd="0" presId="urn:microsoft.com/office/officeart/2005/8/layout/hierarchy1"/>
    <dgm:cxn modelId="{64756474-D678-4145-9066-D2ED2F841250}" type="presParOf" srcId="{15C9A82B-ED55-2F40-A833-EAA2A9E845F9}" destId="{031BEC8F-D202-BF49-9C3C-70F05C74D98E}" srcOrd="0" destOrd="0" presId="urn:microsoft.com/office/officeart/2005/8/layout/hierarchy1"/>
    <dgm:cxn modelId="{BB731E72-CACF-6945-9D16-5F7FF3C7F918}" type="presParOf" srcId="{031BEC8F-D202-BF49-9C3C-70F05C74D98E}" destId="{95D7B804-4B12-A844-83A0-A8B295F3748D}" srcOrd="0" destOrd="0" presId="urn:microsoft.com/office/officeart/2005/8/layout/hierarchy1"/>
    <dgm:cxn modelId="{8F6855CA-5284-1D45-A394-FDCF10F110C9}" type="presParOf" srcId="{031BEC8F-D202-BF49-9C3C-70F05C74D98E}" destId="{ABE01A1F-77E5-6B47-953D-01555DE58205}" srcOrd="1" destOrd="0" presId="urn:microsoft.com/office/officeart/2005/8/layout/hierarchy1"/>
    <dgm:cxn modelId="{6F785477-6C28-1D4A-B99A-A21193D3C6D2}" type="presParOf" srcId="{15C9A82B-ED55-2F40-A833-EAA2A9E845F9}" destId="{64254A17-7DA3-E348-8866-80D659E74DB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Hallucination from 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14A88106-18F2-4846-A029-2F9976009886}">
      <dgm:prSet/>
      <dgm:spPr/>
      <dgm:t>
        <a:bodyPr/>
        <a:lstStyle/>
        <a:p>
          <a:r>
            <a:rPr lang="en-GB" dirty="0"/>
            <a:t>Flawed Data-Source</a:t>
          </a:r>
        </a:p>
      </dgm:t>
    </dgm:pt>
    <dgm:pt modelId="{27AC124B-3328-0B4E-B31F-200AB1FF45B7}" type="parTrans" cxnId="{7084A02A-3AFD-CC47-A28A-5195F861C3C1}">
      <dgm:prSet/>
      <dgm:spPr/>
      <dgm:t>
        <a:bodyPr/>
        <a:lstStyle/>
        <a:p>
          <a:endParaRPr lang="en-GB"/>
        </a:p>
      </dgm:t>
    </dgm:pt>
    <dgm:pt modelId="{9E75C3F5-29C2-8740-B778-367F907BEBDF}" type="sibTrans" cxnId="{7084A02A-3AFD-CC47-A28A-5195F861C3C1}">
      <dgm:prSet/>
      <dgm:spPr/>
      <dgm:t>
        <a:bodyPr/>
        <a:lstStyle/>
        <a:p>
          <a:endParaRPr lang="en-GB"/>
        </a:p>
      </dgm:t>
    </dgm:pt>
    <dgm:pt modelId="{C90223F1-70FD-9A45-AC97-71C83C852D1C}">
      <dgm:prSet/>
      <dgm:spPr/>
      <dgm:t>
        <a:bodyPr/>
        <a:lstStyle/>
        <a:p>
          <a:r>
            <a:rPr lang="en-GB" dirty="0"/>
            <a:t>Misinformation and Bias</a:t>
          </a:r>
        </a:p>
      </dgm:t>
    </dgm:pt>
    <dgm:pt modelId="{0884C912-6AC4-E549-85B1-641928D07562}" type="parTrans" cxnId="{01E06B48-56C0-1E4C-A900-6DE5B2E93ECB}">
      <dgm:prSet/>
      <dgm:spPr/>
      <dgm:t>
        <a:bodyPr/>
        <a:lstStyle/>
        <a:p>
          <a:endParaRPr lang="en-GB"/>
        </a:p>
      </dgm:t>
    </dgm:pt>
    <dgm:pt modelId="{00A17384-C545-2E48-93A2-17AAB922805D}" type="sibTrans" cxnId="{01E06B48-56C0-1E4C-A900-6DE5B2E93ECB}">
      <dgm:prSet/>
      <dgm:spPr/>
      <dgm:t>
        <a:bodyPr/>
        <a:lstStyle/>
        <a:p>
          <a:endParaRPr lang="en-GB"/>
        </a:p>
      </dgm:t>
    </dgm:pt>
    <dgm:pt modelId="{C352BBB7-D7C5-344C-B726-A81EFE118B71}">
      <dgm:prSet/>
      <dgm:spPr/>
      <dgm:t>
        <a:bodyPr/>
        <a:lstStyle/>
        <a:p>
          <a:r>
            <a:rPr lang="en-US" b="0" dirty="0"/>
            <a:t>Knowledge Boundary Limitations</a:t>
          </a:r>
          <a:endParaRPr lang="en-GB" b="0" dirty="0"/>
        </a:p>
      </dgm:t>
    </dgm:pt>
    <dgm:pt modelId="{377F086E-B189-F742-B4AE-49B009EEC4EF}" type="parTrans" cxnId="{81816D15-113D-E34B-8C59-BA88E5AFDA87}">
      <dgm:prSet/>
      <dgm:spPr/>
      <dgm:t>
        <a:bodyPr/>
        <a:lstStyle/>
        <a:p>
          <a:endParaRPr lang="en-GB"/>
        </a:p>
      </dgm:t>
    </dgm:pt>
    <dgm:pt modelId="{0C70E231-BD18-5E41-9EF8-D727E6A94A8F}" type="sibTrans" cxnId="{81816D15-113D-E34B-8C59-BA88E5AFDA87}">
      <dgm:prSet/>
      <dgm:spPr/>
      <dgm:t>
        <a:bodyPr/>
        <a:lstStyle/>
        <a:p>
          <a:endParaRPr lang="en-GB"/>
        </a:p>
      </dgm:t>
    </dgm:pt>
    <dgm:pt modelId="{706962E9-A243-1C42-ACB7-826ACE788C00}">
      <dgm:prSet/>
      <dgm:spPr/>
      <dgm:t>
        <a:bodyPr/>
        <a:lstStyle/>
        <a:p>
          <a:r>
            <a:rPr lang="en-GB" dirty="0"/>
            <a:t>Imitative Falsehoods</a:t>
          </a:r>
        </a:p>
      </dgm:t>
    </dgm:pt>
    <dgm:pt modelId="{1A77BDDC-C560-EB4A-908D-C0B73DA6EB17}" type="parTrans" cxnId="{B7F40F58-2B43-C24D-B2F4-7A802E1C76C6}">
      <dgm:prSet/>
      <dgm:spPr/>
      <dgm:t>
        <a:bodyPr/>
        <a:lstStyle/>
        <a:p>
          <a:endParaRPr lang="en-GB"/>
        </a:p>
      </dgm:t>
    </dgm:pt>
    <dgm:pt modelId="{035AE0BA-4B19-564B-AD0B-0E661D20B38D}" type="sibTrans" cxnId="{B7F40F58-2B43-C24D-B2F4-7A802E1C76C6}">
      <dgm:prSet/>
      <dgm:spPr/>
      <dgm:t>
        <a:bodyPr/>
        <a:lstStyle/>
        <a:p>
          <a:endParaRPr lang="en-GB"/>
        </a:p>
      </dgm:t>
    </dgm:pt>
    <dgm:pt modelId="{49E3042E-1BC2-7A4C-9B52-F23BFA99E685}">
      <dgm:prSet/>
      <dgm:spPr/>
      <dgm:t>
        <a:bodyPr/>
        <a:lstStyle/>
        <a:p>
          <a:r>
            <a:rPr lang="en-GB" dirty="0"/>
            <a:t>Duplication Bias</a:t>
          </a:r>
        </a:p>
      </dgm:t>
    </dgm:pt>
    <dgm:pt modelId="{B1145D70-AE8D-F54A-9172-2DF78F096F1E}" type="parTrans" cxnId="{BB8149A2-049B-2445-BD46-91D9D0D2DED6}">
      <dgm:prSet/>
      <dgm:spPr/>
      <dgm:t>
        <a:bodyPr/>
        <a:lstStyle/>
        <a:p>
          <a:endParaRPr lang="en-GB"/>
        </a:p>
      </dgm:t>
    </dgm:pt>
    <dgm:pt modelId="{1954D421-D8C2-F940-9D0E-711DB2D0E037}" type="sibTrans" cxnId="{BB8149A2-049B-2445-BD46-91D9D0D2DED6}">
      <dgm:prSet/>
      <dgm:spPr/>
      <dgm:t>
        <a:bodyPr/>
        <a:lstStyle/>
        <a:p>
          <a:endParaRPr lang="en-GB"/>
        </a:p>
      </dgm:t>
    </dgm:pt>
    <dgm:pt modelId="{917FF249-8B0E-8E4A-83E5-2C923EDEC204}">
      <dgm:prSet/>
      <dgm:spPr/>
      <dgm:t>
        <a:bodyPr/>
        <a:lstStyle/>
        <a:p>
          <a:r>
            <a:rPr lang="en-GB" dirty="0"/>
            <a:t>Social Biases</a:t>
          </a:r>
        </a:p>
      </dgm:t>
    </dgm:pt>
    <dgm:pt modelId="{BF565F3D-E452-414A-9409-BDAD0B4D90ED}" type="parTrans" cxnId="{5AC8B939-9E63-B944-A92E-1FE18793E170}">
      <dgm:prSet/>
      <dgm:spPr/>
      <dgm:t>
        <a:bodyPr/>
        <a:lstStyle/>
        <a:p>
          <a:endParaRPr lang="en-GB"/>
        </a:p>
      </dgm:t>
    </dgm:pt>
    <dgm:pt modelId="{7B4CB256-DBDF-2242-9EAA-D0F297FDCCEF}" type="sibTrans" cxnId="{5AC8B939-9E63-B944-A92E-1FE18793E170}">
      <dgm:prSet/>
      <dgm:spPr/>
      <dgm:t>
        <a:bodyPr/>
        <a:lstStyle/>
        <a:p>
          <a:endParaRPr lang="en-GB"/>
        </a:p>
      </dgm:t>
    </dgm:pt>
    <dgm:pt modelId="{DF88A40B-2B4F-8846-A0D3-41A733000C17}">
      <dgm:prSet/>
      <dgm:spPr/>
      <dgm:t>
        <a:bodyPr/>
        <a:lstStyle/>
        <a:p>
          <a:r>
            <a:rPr lang="en-GB" dirty="0"/>
            <a:t>Domain Knowledge Deficiency</a:t>
          </a:r>
        </a:p>
      </dgm:t>
    </dgm:pt>
    <dgm:pt modelId="{4B1325B3-0AEA-AD4B-B1C7-FBC835CE0F40}" type="parTrans" cxnId="{58D180D4-49DB-7B47-B7ED-176262B21CDD}">
      <dgm:prSet/>
      <dgm:spPr/>
      <dgm:t>
        <a:bodyPr/>
        <a:lstStyle/>
        <a:p>
          <a:endParaRPr lang="en-GB"/>
        </a:p>
      </dgm:t>
    </dgm:pt>
    <dgm:pt modelId="{72FEBCD7-91F1-5D4C-B6B8-D5389558003F}" type="sibTrans" cxnId="{58D180D4-49DB-7B47-B7ED-176262B21CDD}">
      <dgm:prSet/>
      <dgm:spPr/>
      <dgm:t>
        <a:bodyPr/>
        <a:lstStyle/>
        <a:p>
          <a:endParaRPr lang="en-GB"/>
        </a:p>
      </dgm:t>
    </dgm:pt>
    <dgm:pt modelId="{BDD70483-0FA7-B44E-9DD4-1F01A163AD3A}">
      <dgm:prSet/>
      <dgm:spPr/>
      <dgm:t>
        <a:bodyPr/>
        <a:lstStyle/>
        <a:p>
          <a:r>
            <a:rPr lang="en-GB" dirty="0"/>
            <a:t>Outdated Factual Knowledge</a:t>
          </a:r>
        </a:p>
      </dgm:t>
    </dgm:pt>
    <dgm:pt modelId="{5A0E7C83-05C1-5449-BE46-F135565AC4FF}" type="parTrans" cxnId="{CA588502-006A-8544-8F9B-C620B7E40D66}">
      <dgm:prSet/>
      <dgm:spPr/>
      <dgm:t>
        <a:bodyPr/>
        <a:lstStyle/>
        <a:p>
          <a:endParaRPr lang="en-GB"/>
        </a:p>
      </dgm:t>
    </dgm:pt>
    <dgm:pt modelId="{9485018A-DF14-3946-A830-8152505E5671}" type="sibTrans" cxnId="{CA588502-006A-8544-8F9B-C620B7E40D66}">
      <dgm:prSet/>
      <dgm:spPr/>
      <dgm:t>
        <a:bodyPr/>
        <a:lstStyle/>
        <a:p>
          <a:endParaRPr lang="en-GB"/>
        </a:p>
      </dgm:t>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 modelId="{52CD1484-2FA2-4748-9669-B205FBEC15DB}" type="pres">
      <dgm:prSet presAssocID="{27AC124B-3328-0B4E-B31F-200AB1FF45B7}" presName="Name17" presStyleLbl="parChTrans1D3" presStyleIdx="0" presStyleCnt="1"/>
      <dgm:spPr/>
    </dgm:pt>
    <dgm:pt modelId="{312CF8F6-167C-0B44-A90F-29F8FE116819}" type="pres">
      <dgm:prSet presAssocID="{14A88106-18F2-4846-A029-2F9976009886}" presName="hierRoot3" presStyleCnt="0"/>
      <dgm:spPr/>
    </dgm:pt>
    <dgm:pt modelId="{1A835CDC-BF4E-4045-8809-F0FC16E95390}" type="pres">
      <dgm:prSet presAssocID="{14A88106-18F2-4846-A029-2F9976009886}" presName="composite3" presStyleCnt="0"/>
      <dgm:spPr/>
    </dgm:pt>
    <dgm:pt modelId="{0CBEF97C-4E37-5E4A-A6B8-0528788B400F}" type="pres">
      <dgm:prSet presAssocID="{14A88106-18F2-4846-A029-2F9976009886}" presName="background3" presStyleLbl="node3" presStyleIdx="0" presStyleCnt="1"/>
      <dgm:spPr/>
    </dgm:pt>
    <dgm:pt modelId="{88CA1ADB-093C-B94E-9895-35011F5D9C8E}" type="pres">
      <dgm:prSet presAssocID="{14A88106-18F2-4846-A029-2F9976009886}" presName="text3" presStyleLbl="fgAcc3" presStyleIdx="0" presStyleCnt="1">
        <dgm:presLayoutVars>
          <dgm:chPref val="3"/>
        </dgm:presLayoutVars>
      </dgm:prSet>
      <dgm:spPr/>
    </dgm:pt>
    <dgm:pt modelId="{A5D92DD5-B4A5-034E-A808-F05FD80F0A8A}" type="pres">
      <dgm:prSet presAssocID="{14A88106-18F2-4846-A029-2F9976009886}" presName="hierChild4" presStyleCnt="0"/>
      <dgm:spPr/>
    </dgm:pt>
    <dgm:pt modelId="{1C0D9880-573A-F84A-8E1F-3B25DCEEAAA5}" type="pres">
      <dgm:prSet presAssocID="{0884C912-6AC4-E549-85B1-641928D07562}" presName="Name23" presStyleLbl="parChTrans1D4" presStyleIdx="0" presStyleCnt="7"/>
      <dgm:spPr/>
    </dgm:pt>
    <dgm:pt modelId="{648A91F2-8BA0-8541-8583-C4EBA3F3F70A}" type="pres">
      <dgm:prSet presAssocID="{C90223F1-70FD-9A45-AC97-71C83C852D1C}" presName="hierRoot4" presStyleCnt="0"/>
      <dgm:spPr/>
    </dgm:pt>
    <dgm:pt modelId="{C9AB0FF9-02F1-9C43-AC6F-665EF2DF2EC2}" type="pres">
      <dgm:prSet presAssocID="{C90223F1-70FD-9A45-AC97-71C83C852D1C}" presName="composite4" presStyleCnt="0"/>
      <dgm:spPr/>
    </dgm:pt>
    <dgm:pt modelId="{6770519E-A5F1-D441-9CC1-6DF7B3276F1C}" type="pres">
      <dgm:prSet presAssocID="{C90223F1-70FD-9A45-AC97-71C83C852D1C}" presName="background4" presStyleLbl="node4" presStyleIdx="0" presStyleCnt="7"/>
      <dgm:spPr/>
    </dgm:pt>
    <dgm:pt modelId="{EB84C2A5-4262-EA41-BE7C-C2DF647D1977}" type="pres">
      <dgm:prSet presAssocID="{C90223F1-70FD-9A45-AC97-71C83C852D1C}" presName="text4" presStyleLbl="fgAcc4" presStyleIdx="0" presStyleCnt="7">
        <dgm:presLayoutVars>
          <dgm:chPref val="3"/>
        </dgm:presLayoutVars>
      </dgm:prSet>
      <dgm:spPr/>
    </dgm:pt>
    <dgm:pt modelId="{0452E673-8C39-A447-A02C-3ABBBAD336E4}" type="pres">
      <dgm:prSet presAssocID="{C90223F1-70FD-9A45-AC97-71C83C852D1C}" presName="hierChild5" presStyleCnt="0"/>
      <dgm:spPr/>
    </dgm:pt>
    <dgm:pt modelId="{B5643212-348E-7F41-8A7F-EF1A3F6BCBAB}" type="pres">
      <dgm:prSet presAssocID="{1A77BDDC-C560-EB4A-908D-C0B73DA6EB17}" presName="Name23" presStyleLbl="parChTrans1D4" presStyleIdx="1" presStyleCnt="7"/>
      <dgm:spPr/>
    </dgm:pt>
    <dgm:pt modelId="{1BB65BBE-0FE6-544A-9D47-681C199F1442}" type="pres">
      <dgm:prSet presAssocID="{706962E9-A243-1C42-ACB7-826ACE788C00}" presName="hierRoot4" presStyleCnt="0"/>
      <dgm:spPr/>
    </dgm:pt>
    <dgm:pt modelId="{B5F93822-3F6D-6645-B055-23358388543C}" type="pres">
      <dgm:prSet presAssocID="{706962E9-A243-1C42-ACB7-826ACE788C00}" presName="composite4" presStyleCnt="0"/>
      <dgm:spPr/>
    </dgm:pt>
    <dgm:pt modelId="{D43271A7-6147-F84C-877F-6F9E16C7E82C}" type="pres">
      <dgm:prSet presAssocID="{706962E9-A243-1C42-ACB7-826ACE788C00}" presName="background4" presStyleLbl="node4" presStyleIdx="1" presStyleCnt="7"/>
      <dgm:spPr/>
    </dgm:pt>
    <dgm:pt modelId="{936FBA2D-72B5-6541-9400-A471277DFBFD}" type="pres">
      <dgm:prSet presAssocID="{706962E9-A243-1C42-ACB7-826ACE788C00}" presName="text4" presStyleLbl="fgAcc4" presStyleIdx="1" presStyleCnt="7">
        <dgm:presLayoutVars>
          <dgm:chPref val="3"/>
        </dgm:presLayoutVars>
      </dgm:prSet>
      <dgm:spPr/>
    </dgm:pt>
    <dgm:pt modelId="{3DFE3DBC-D3DD-9248-93CD-E71A290A66B9}" type="pres">
      <dgm:prSet presAssocID="{706962E9-A243-1C42-ACB7-826ACE788C00}" presName="hierChild5" presStyleCnt="0"/>
      <dgm:spPr/>
    </dgm:pt>
    <dgm:pt modelId="{30153041-2458-594C-B008-7983C4192040}" type="pres">
      <dgm:prSet presAssocID="{B1145D70-AE8D-F54A-9172-2DF78F096F1E}" presName="Name23" presStyleLbl="parChTrans1D4" presStyleIdx="2" presStyleCnt="7"/>
      <dgm:spPr/>
    </dgm:pt>
    <dgm:pt modelId="{645ADDE3-F0E2-454A-B664-CFC4E01A625B}" type="pres">
      <dgm:prSet presAssocID="{49E3042E-1BC2-7A4C-9B52-F23BFA99E685}" presName="hierRoot4" presStyleCnt="0"/>
      <dgm:spPr/>
    </dgm:pt>
    <dgm:pt modelId="{52B1B3E3-9473-954B-BE7C-68FDF07F394E}" type="pres">
      <dgm:prSet presAssocID="{49E3042E-1BC2-7A4C-9B52-F23BFA99E685}" presName="composite4" presStyleCnt="0"/>
      <dgm:spPr/>
    </dgm:pt>
    <dgm:pt modelId="{AB0616C0-AA8C-5140-9E5D-27095C475BA8}" type="pres">
      <dgm:prSet presAssocID="{49E3042E-1BC2-7A4C-9B52-F23BFA99E685}" presName="background4" presStyleLbl="node4" presStyleIdx="2" presStyleCnt="7"/>
      <dgm:spPr/>
    </dgm:pt>
    <dgm:pt modelId="{43B5122D-33F8-6C46-BBB3-3B8781032F0E}" type="pres">
      <dgm:prSet presAssocID="{49E3042E-1BC2-7A4C-9B52-F23BFA99E685}" presName="text4" presStyleLbl="fgAcc4" presStyleIdx="2" presStyleCnt="7">
        <dgm:presLayoutVars>
          <dgm:chPref val="3"/>
        </dgm:presLayoutVars>
      </dgm:prSet>
      <dgm:spPr/>
    </dgm:pt>
    <dgm:pt modelId="{25739E77-F15C-A249-AFBD-1BA827F5BE60}" type="pres">
      <dgm:prSet presAssocID="{49E3042E-1BC2-7A4C-9B52-F23BFA99E685}" presName="hierChild5" presStyleCnt="0"/>
      <dgm:spPr/>
    </dgm:pt>
    <dgm:pt modelId="{EC81D8D0-6544-134F-A534-CDEA77FD3455}" type="pres">
      <dgm:prSet presAssocID="{BF565F3D-E452-414A-9409-BDAD0B4D90ED}" presName="Name23" presStyleLbl="parChTrans1D4" presStyleIdx="3" presStyleCnt="7"/>
      <dgm:spPr/>
    </dgm:pt>
    <dgm:pt modelId="{2A2C6BAF-2227-9F4C-AE15-784A36FD4B51}" type="pres">
      <dgm:prSet presAssocID="{917FF249-8B0E-8E4A-83E5-2C923EDEC204}" presName="hierRoot4" presStyleCnt="0"/>
      <dgm:spPr/>
    </dgm:pt>
    <dgm:pt modelId="{26B2C3EB-6352-B246-8DC1-4E597AD7D75E}" type="pres">
      <dgm:prSet presAssocID="{917FF249-8B0E-8E4A-83E5-2C923EDEC204}" presName="composite4" presStyleCnt="0"/>
      <dgm:spPr/>
    </dgm:pt>
    <dgm:pt modelId="{7B7059C8-FF73-5142-932C-A95A1015B1F0}" type="pres">
      <dgm:prSet presAssocID="{917FF249-8B0E-8E4A-83E5-2C923EDEC204}" presName="background4" presStyleLbl="node4" presStyleIdx="3" presStyleCnt="7"/>
      <dgm:spPr/>
    </dgm:pt>
    <dgm:pt modelId="{9DD36616-5A66-374A-80F9-D73EDD2890A5}" type="pres">
      <dgm:prSet presAssocID="{917FF249-8B0E-8E4A-83E5-2C923EDEC204}" presName="text4" presStyleLbl="fgAcc4" presStyleIdx="3" presStyleCnt="7">
        <dgm:presLayoutVars>
          <dgm:chPref val="3"/>
        </dgm:presLayoutVars>
      </dgm:prSet>
      <dgm:spPr/>
    </dgm:pt>
    <dgm:pt modelId="{A267B0BA-A35E-1345-8462-59EF452B34DD}" type="pres">
      <dgm:prSet presAssocID="{917FF249-8B0E-8E4A-83E5-2C923EDEC204}" presName="hierChild5" presStyleCnt="0"/>
      <dgm:spPr/>
    </dgm:pt>
    <dgm:pt modelId="{0B913109-90D4-5941-A7B1-139C2C0A0752}" type="pres">
      <dgm:prSet presAssocID="{377F086E-B189-F742-B4AE-49B009EEC4EF}" presName="Name23" presStyleLbl="parChTrans1D4" presStyleIdx="4" presStyleCnt="7"/>
      <dgm:spPr/>
    </dgm:pt>
    <dgm:pt modelId="{15C9A82B-ED55-2F40-A833-EAA2A9E845F9}" type="pres">
      <dgm:prSet presAssocID="{C352BBB7-D7C5-344C-B726-A81EFE118B71}" presName="hierRoot4" presStyleCnt="0"/>
      <dgm:spPr/>
    </dgm:pt>
    <dgm:pt modelId="{031BEC8F-D202-BF49-9C3C-70F05C74D98E}" type="pres">
      <dgm:prSet presAssocID="{C352BBB7-D7C5-344C-B726-A81EFE118B71}" presName="composite4" presStyleCnt="0"/>
      <dgm:spPr/>
    </dgm:pt>
    <dgm:pt modelId="{95D7B804-4B12-A844-83A0-A8B295F3748D}" type="pres">
      <dgm:prSet presAssocID="{C352BBB7-D7C5-344C-B726-A81EFE118B71}" presName="background4" presStyleLbl="node4" presStyleIdx="4" presStyleCnt="7"/>
      <dgm:spPr/>
    </dgm:pt>
    <dgm:pt modelId="{ABE01A1F-77E5-6B47-953D-01555DE58205}" type="pres">
      <dgm:prSet presAssocID="{C352BBB7-D7C5-344C-B726-A81EFE118B71}" presName="text4" presStyleLbl="fgAcc4" presStyleIdx="4" presStyleCnt="7">
        <dgm:presLayoutVars>
          <dgm:chPref val="3"/>
        </dgm:presLayoutVars>
      </dgm:prSet>
      <dgm:spPr/>
    </dgm:pt>
    <dgm:pt modelId="{64254A17-7DA3-E348-8866-80D659E74DBC}" type="pres">
      <dgm:prSet presAssocID="{C352BBB7-D7C5-344C-B726-A81EFE118B71}" presName="hierChild5" presStyleCnt="0"/>
      <dgm:spPr/>
    </dgm:pt>
    <dgm:pt modelId="{36B089DF-2F21-4A4A-BD8E-F07A19EC45B6}" type="pres">
      <dgm:prSet presAssocID="{4B1325B3-0AEA-AD4B-B1C7-FBC835CE0F40}" presName="Name23" presStyleLbl="parChTrans1D4" presStyleIdx="5" presStyleCnt="7"/>
      <dgm:spPr/>
    </dgm:pt>
    <dgm:pt modelId="{8922929B-9CB4-E44C-9DCF-1400B9486AE2}" type="pres">
      <dgm:prSet presAssocID="{DF88A40B-2B4F-8846-A0D3-41A733000C17}" presName="hierRoot4" presStyleCnt="0"/>
      <dgm:spPr/>
    </dgm:pt>
    <dgm:pt modelId="{1BC4CC39-104F-C24C-B3D7-AE2516901D92}" type="pres">
      <dgm:prSet presAssocID="{DF88A40B-2B4F-8846-A0D3-41A733000C17}" presName="composite4" presStyleCnt="0"/>
      <dgm:spPr/>
    </dgm:pt>
    <dgm:pt modelId="{44FCA5F7-3E1D-2444-9AA6-91000466B640}" type="pres">
      <dgm:prSet presAssocID="{DF88A40B-2B4F-8846-A0D3-41A733000C17}" presName="background4" presStyleLbl="node4" presStyleIdx="5" presStyleCnt="7"/>
      <dgm:spPr/>
    </dgm:pt>
    <dgm:pt modelId="{589E3DBF-245A-834C-8B9A-91FB456A4A3E}" type="pres">
      <dgm:prSet presAssocID="{DF88A40B-2B4F-8846-A0D3-41A733000C17}" presName="text4" presStyleLbl="fgAcc4" presStyleIdx="5" presStyleCnt="7">
        <dgm:presLayoutVars>
          <dgm:chPref val="3"/>
        </dgm:presLayoutVars>
      </dgm:prSet>
      <dgm:spPr/>
    </dgm:pt>
    <dgm:pt modelId="{221088E6-67C6-7344-9326-A002CEBF4125}" type="pres">
      <dgm:prSet presAssocID="{DF88A40B-2B4F-8846-A0D3-41A733000C17}" presName="hierChild5" presStyleCnt="0"/>
      <dgm:spPr/>
    </dgm:pt>
    <dgm:pt modelId="{F9D6F6BB-F28C-E24F-AA25-4A24F427E352}" type="pres">
      <dgm:prSet presAssocID="{5A0E7C83-05C1-5449-BE46-F135565AC4FF}" presName="Name23" presStyleLbl="parChTrans1D4" presStyleIdx="6" presStyleCnt="7"/>
      <dgm:spPr/>
    </dgm:pt>
    <dgm:pt modelId="{D1D1D8A8-8EB7-A94C-BD4F-826B582783D4}" type="pres">
      <dgm:prSet presAssocID="{BDD70483-0FA7-B44E-9DD4-1F01A163AD3A}" presName="hierRoot4" presStyleCnt="0"/>
      <dgm:spPr/>
    </dgm:pt>
    <dgm:pt modelId="{16D70339-87D9-A64B-AB20-A97798F96619}" type="pres">
      <dgm:prSet presAssocID="{BDD70483-0FA7-B44E-9DD4-1F01A163AD3A}" presName="composite4" presStyleCnt="0"/>
      <dgm:spPr/>
    </dgm:pt>
    <dgm:pt modelId="{86C53B93-3EED-CD4B-82D2-1661ECABD3BD}" type="pres">
      <dgm:prSet presAssocID="{BDD70483-0FA7-B44E-9DD4-1F01A163AD3A}" presName="background4" presStyleLbl="node4" presStyleIdx="6" presStyleCnt="7"/>
      <dgm:spPr/>
    </dgm:pt>
    <dgm:pt modelId="{04D0432A-29A1-0849-AD2E-E1FAA01045A4}" type="pres">
      <dgm:prSet presAssocID="{BDD70483-0FA7-B44E-9DD4-1F01A163AD3A}" presName="text4" presStyleLbl="fgAcc4" presStyleIdx="6" presStyleCnt="7">
        <dgm:presLayoutVars>
          <dgm:chPref val="3"/>
        </dgm:presLayoutVars>
      </dgm:prSet>
      <dgm:spPr/>
    </dgm:pt>
    <dgm:pt modelId="{25D75E1A-D25C-C346-AE39-477403FC225D}" type="pres">
      <dgm:prSet presAssocID="{BDD70483-0FA7-B44E-9DD4-1F01A163AD3A}" presName="hierChild5" presStyleCnt="0"/>
      <dgm:spPr/>
    </dgm:pt>
  </dgm:ptLst>
  <dgm:cxnLst>
    <dgm:cxn modelId="{CA588502-006A-8544-8F9B-C620B7E40D66}" srcId="{C352BBB7-D7C5-344C-B726-A81EFE118B71}" destId="{BDD70483-0FA7-B44E-9DD4-1F01A163AD3A}" srcOrd="1" destOrd="0" parTransId="{5A0E7C83-05C1-5449-BE46-F135565AC4FF}" sibTransId="{9485018A-DF14-3946-A830-8152505E5671}"/>
    <dgm:cxn modelId="{A11A0F13-3AC7-494C-83A8-EBC610EC0E1A}" srcId="{9CF07670-D891-4940-9982-F60C6F9A426F}" destId="{54B2244D-65C2-5B43-B5C7-767FC4A1CCBD}" srcOrd="0" destOrd="0" parTransId="{6906450E-CCCF-6048-99E8-65E5D6C94F87}" sibTransId="{97737F78-1E96-FE4C-B297-D7C81660A6CE}"/>
    <dgm:cxn modelId="{81816D15-113D-E34B-8C59-BA88E5AFDA87}" srcId="{14A88106-18F2-4846-A029-2F9976009886}" destId="{C352BBB7-D7C5-344C-B726-A81EFE118B71}" srcOrd="1" destOrd="0" parTransId="{377F086E-B189-F742-B4AE-49B009EEC4EF}" sibTransId="{0C70E231-BD18-5E41-9EF8-D727E6A94A8F}"/>
    <dgm:cxn modelId="{7084A02A-3AFD-CC47-A28A-5195F861C3C1}" srcId="{54B2244D-65C2-5B43-B5C7-767FC4A1CCBD}" destId="{14A88106-18F2-4846-A029-2F9976009886}" srcOrd="0" destOrd="0" parTransId="{27AC124B-3328-0B4E-B31F-200AB1FF45B7}" sibTransId="{9E75C3F5-29C2-8740-B778-367F907BEBDF}"/>
    <dgm:cxn modelId="{1BBBCD34-043A-2548-B3CD-76B6976F446B}" type="presOf" srcId="{27AC124B-3328-0B4E-B31F-200AB1FF45B7}" destId="{52CD1484-2FA2-4748-9669-B205FBEC15DB}" srcOrd="0" destOrd="0" presId="urn:microsoft.com/office/officeart/2005/8/layout/hierarchy1"/>
    <dgm:cxn modelId="{5AC8B939-9E63-B944-A92E-1FE18793E170}" srcId="{C90223F1-70FD-9A45-AC97-71C83C852D1C}" destId="{917FF249-8B0E-8E4A-83E5-2C923EDEC204}" srcOrd="2" destOrd="0" parTransId="{BF565F3D-E452-414A-9409-BDAD0B4D90ED}" sibTransId="{7B4CB256-DBDF-2242-9EAA-D0F297FDCCEF}"/>
    <dgm:cxn modelId="{DD467C3F-88F6-684C-83A8-C7DE1FD1759E}" type="presOf" srcId="{917FF249-8B0E-8E4A-83E5-2C923EDEC204}" destId="{9DD36616-5A66-374A-80F9-D73EDD2890A5}" srcOrd="0" destOrd="0" presId="urn:microsoft.com/office/officeart/2005/8/layout/hierarchy1"/>
    <dgm:cxn modelId="{01E06B48-56C0-1E4C-A900-6DE5B2E93ECB}" srcId="{14A88106-18F2-4846-A029-2F9976009886}" destId="{C90223F1-70FD-9A45-AC97-71C83C852D1C}" srcOrd="0" destOrd="0" parTransId="{0884C912-6AC4-E549-85B1-641928D07562}" sibTransId="{00A17384-C545-2E48-93A2-17AAB922805D}"/>
    <dgm:cxn modelId="{44325757-6EEB-5341-8454-C3C063425242}" type="presOf" srcId="{BF565F3D-E452-414A-9409-BDAD0B4D90ED}" destId="{EC81D8D0-6544-134F-A534-CDEA77FD3455}" srcOrd="0" destOrd="0" presId="urn:microsoft.com/office/officeart/2005/8/layout/hierarchy1"/>
    <dgm:cxn modelId="{B7F40F58-2B43-C24D-B2F4-7A802E1C76C6}" srcId="{C90223F1-70FD-9A45-AC97-71C83C852D1C}" destId="{706962E9-A243-1C42-ACB7-826ACE788C00}" srcOrd="0" destOrd="0" parTransId="{1A77BDDC-C560-EB4A-908D-C0B73DA6EB17}" sibTransId="{035AE0BA-4B19-564B-AD0B-0E661D20B38D}"/>
    <dgm:cxn modelId="{ECEEDC58-F5BA-1748-A376-885908C725EB}" type="presOf" srcId="{14A88106-18F2-4846-A029-2F9976009886}" destId="{88CA1ADB-093C-B94E-9895-35011F5D9C8E}" srcOrd="0" destOrd="0" presId="urn:microsoft.com/office/officeart/2005/8/layout/hierarchy1"/>
    <dgm:cxn modelId="{209BAF69-ADC4-5F41-8786-70361AEB7D79}" type="presOf" srcId="{295152DF-EFE9-DE47-AE21-40E3A0BC1ADD}" destId="{B831E612-159C-EF4A-93BA-6252D5B52EDE}" srcOrd="0" destOrd="0" presId="urn:microsoft.com/office/officeart/2005/8/layout/hierarchy1"/>
    <dgm:cxn modelId="{2E2C6676-E801-BE40-BF4F-1251FAAD8172}" srcId="{295152DF-EFE9-DE47-AE21-40E3A0BC1ADD}" destId="{9CF07670-D891-4940-9982-F60C6F9A426F}" srcOrd="0" destOrd="0" parTransId="{EDE161E4-0637-604B-9DB1-6AD33E6F772F}" sibTransId="{626868CB-E2A0-D94B-9BAA-698967AC3DD6}"/>
    <dgm:cxn modelId="{A68CC784-B921-B747-98FA-4AD341419F1C}" type="presOf" srcId="{C90223F1-70FD-9A45-AC97-71C83C852D1C}" destId="{EB84C2A5-4262-EA41-BE7C-C2DF647D1977}" srcOrd="0" destOrd="0" presId="urn:microsoft.com/office/officeart/2005/8/layout/hierarchy1"/>
    <dgm:cxn modelId="{238D3285-17C6-ED4F-8CB2-BE413E6809B1}" type="presOf" srcId="{C352BBB7-D7C5-344C-B726-A81EFE118B71}" destId="{ABE01A1F-77E5-6B47-953D-01555DE58205}" srcOrd="0" destOrd="0" presId="urn:microsoft.com/office/officeart/2005/8/layout/hierarchy1"/>
    <dgm:cxn modelId="{25F0AE86-212F-4841-8832-AC4AB804A0A4}" type="presOf" srcId="{4B1325B3-0AEA-AD4B-B1C7-FBC835CE0F40}" destId="{36B089DF-2F21-4A4A-BD8E-F07A19EC45B6}" srcOrd="0" destOrd="0" presId="urn:microsoft.com/office/officeart/2005/8/layout/hierarchy1"/>
    <dgm:cxn modelId="{FDDADD8E-BC1F-5348-98DC-CB560E775E03}" type="presOf" srcId="{5A0E7C83-05C1-5449-BE46-F135565AC4FF}" destId="{F9D6F6BB-F28C-E24F-AA25-4A24F427E352}" srcOrd="0" destOrd="0" presId="urn:microsoft.com/office/officeart/2005/8/layout/hierarchy1"/>
    <dgm:cxn modelId="{8F38D390-36EC-DE47-9A96-B011FDB72089}" type="presOf" srcId="{706962E9-A243-1C42-ACB7-826ACE788C00}" destId="{936FBA2D-72B5-6541-9400-A471277DFBFD}" srcOrd="0" destOrd="0" presId="urn:microsoft.com/office/officeart/2005/8/layout/hierarchy1"/>
    <dgm:cxn modelId="{87D8F194-1329-8D41-B021-7208985A6F8C}" type="presOf" srcId="{B1145D70-AE8D-F54A-9172-2DF78F096F1E}" destId="{30153041-2458-594C-B008-7983C4192040}" srcOrd="0" destOrd="0" presId="urn:microsoft.com/office/officeart/2005/8/layout/hierarchy1"/>
    <dgm:cxn modelId="{8304129A-E741-BB4F-A321-69314D9B597C}" type="presOf" srcId="{377F086E-B189-F742-B4AE-49B009EEC4EF}" destId="{0B913109-90D4-5941-A7B1-139C2C0A0752}" srcOrd="0" destOrd="0" presId="urn:microsoft.com/office/officeart/2005/8/layout/hierarchy1"/>
    <dgm:cxn modelId="{7702A49E-8A70-4E4D-B8F2-A4A48A708B3B}" type="presOf" srcId="{49E3042E-1BC2-7A4C-9B52-F23BFA99E685}" destId="{43B5122D-33F8-6C46-BBB3-3B8781032F0E}" srcOrd="0" destOrd="0" presId="urn:microsoft.com/office/officeart/2005/8/layout/hierarchy1"/>
    <dgm:cxn modelId="{2E7718A1-C72A-D143-AA5C-DA79727DCFFB}" type="presOf" srcId="{6906450E-CCCF-6048-99E8-65E5D6C94F87}" destId="{E56A9296-406B-2D47-9221-35B815B13067}" srcOrd="0" destOrd="0" presId="urn:microsoft.com/office/officeart/2005/8/layout/hierarchy1"/>
    <dgm:cxn modelId="{BB8149A2-049B-2445-BD46-91D9D0D2DED6}" srcId="{C90223F1-70FD-9A45-AC97-71C83C852D1C}" destId="{49E3042E-1BC2-7A4C-9B52-F23BFA99E685}" srcOrd="1" destOrd="0" parTransId="{B1145D70-AE8D-F54A-9172-2DF78F096F1E}" sibTransId="{1954D421-D8C2-F940-9D0E-711DB2D0E037}"/>
    <dgm:cxn modelId="{A5A277AB-B2AF-9E43-B614-830F6D16B0EC}" type="presOf" srcId="{BDD70483-0FA7-B44E-9DD4-1F01A163AD3A}" destId="{04D0432A-29A1-0849-AD2E-E1FAA01045A4}" srcOrd="0" destOrd="0" presId="urn:microsoft.com/office/officeart/2005/8/layout/hierarchy1"/>
    <dgm:cxn modelId="{B92658B0-F0DD-C442-BF30-812C1DEF94A4}" type="presOf" srcId="{1A77BDDC-C560-EB4A-908D-C0B73DA6EB17}" destId="{B5643212-348E-7F41-8A7F-EF1A3F6BCBAB}"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0F742DC5-6163-0246-B6AC-894A8063BF22}" type="presOf" srcId="{DF88A40B-2B4F-8846-A0D3-41A733000C17}" destId="{589E3DBF-245A-834C-8B9A-91FB456A4A3E}"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58D180D4-49DB-7B47-B7ED-176262B21CDD}" srcId="{C352BBB7-D7C5-344C-B726-A81EFE118B71}" destId="{DF88A40B-2B4F-8846-A0D3-41A733000C17}" srcOrd="0" destOrd="0" parTransId="{4B1325B3-0AEA-AD4B-B1C7-FBC835CE0F40}" sibTransId="{72FEBCD7-91F1-5D4C-B6B8-D5389558003F}"/>
    <dgm:cxn modelId="{21B3AFE7-4176-1A4A-AB31-2190A76FADD2}" type="presOf" srcId="{0884C912-6AC4-E549-85B1-641928D07562}" destId="{1C0D9880-573A-F84A-8E1F-3B25DCEEAAA5}"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7F358C79-02B4-E94E-9623-8E5B16E64082}" type="presParOf" srcId="{F5B937AF-2E2B-E141-A7A2-A72F25F15186}" destId="{52CD1484-2FA2-4748-9669-B205FBEC15DB}" srcOrd="0" destOrd="0" presId="urn:microsoft.com/office/officeart/2005/8/layout/hierarchy1"/>
    <dgm:cxn modelId="{F808C0C1-92B7-1543-B924-C5218C86B944}" type="presParOf" srcId="{F5B937AF-2E2B-E141-A7A2-A72F25F15186}" destId="{312CF8F6-167C-0B44-A90F-29F8FE116819}" srcOrd="1" destOrd="0" presId="urn:microsoft.com/office/officeart/2005/8/layout/hierarchy1"/>
    <dgm:cxn modelId="{8A19CA09-1F62-2C49-8FE2-10A99EF032BD}" type="presParOf" srcId="{312CF8F6-167C-0B44-A90F-29F8FE116819}" destId="{1A835CDC-BF4E-4045-8809-F0FC16E95390}" srcOrd="0" destOrd="0" presId="urn:microsoft.com/office/officeart/2005/8/layout/hierarchy1"/>
    <dgm:cxn modelId="{E2054C70-7257-1645-A334-9CB5A737F6CE}" type="presParOf" srcId="{1A835CDC-BF4E-4045-8809-F0FC16E95390}" destId="{0CBEF97C-4E37-5E4A-A6B8-0528788B400F}" srcOrd="0" destOrd="0" presId="urn:microsoft.com/office/officeart/2005/8/layout/hierarchy1"/>
    <dgm:cxn modelId="{629B6DFF-7410-EC4C-9F87-1BC11805D5D6}" type="presParOf" srcId="{1A835CDC-BF4E-4045-8809-F0FC16E95390}" destId="{88CA1ADB-093C-B94E-9895-35011F5D9C8E}" srcOrd="1" destOrd="0" presId="urn:microsoft.com/office/officeart/2005/8/layout/hierarchy1"/>
    <dgm:cxn modelId="{35A5CAB7-6B73-C440-8BBD-257788845B4F}" type="presParOf" srcId="{312CF8F6-167C-0B44-A90F-29F8FE116819}" destId="{A5D92DD5-B4A5-034E-A808-F05FD80F0A8A}" srcOrd="1" destOrd="0" presId="urn:microsoft.com/office/officeart/2005/8/layout/hierarchy1"/>
    <dgm:cxn modelId="{86861F72-D846-984C-B330-3513CF8EFCAF}" type="presParOf" srcId="{A5D92DD5-B4A5-034E-A808-F05FD80F0A8A}" destId="{1C0D9880-573A-F84A-8E1F-3B25DCEEAAA5}" srcOrd="0" destOrd="0" presId="urn:microsoft.com/office/officeart/2005/8/layout/hierarchy1"/>
    <dgm:cxn modelId="{B52F7DF2-A43F-D743-8911-935F89048C05}" type="presParOf" srcId="{A5D92DD5-B4A5-034E-A808-F05FD80F0A8A}" destId="{648A91F2-8BA0-8541-8583-C4EBA3F3F70A}" srcOrd="1" destOrd="0" presId="urn:microsoft.com/office/officeart/2005/8/layout/hierarchy1"/>
    <dgm:cxn modelId="{EBE4AE71-FFC2-864D-8FA8-3A0A576F676A}" type="presParOf" srcId="{648A91F2-8BA0-8541-8583-C4EBA3F3F70A}" destId="{C9AB0FF9-02F1-9C43-AC6F-665EF2DF2EC2}" srcOrd="0" destOrd="0" presId="urn:microsoft.com/office/officeart/2005/8/layout/hierarchy1"/>
    <dgm:cxn modelId="{70759574-20EB-174F-9AE7-66D07FCD5390}" type="presParOf" srcId="{C9AB0FF9-02F1-9C43-AC6F-665EF2DF2EC2}" destId="{6770519E-A5F1-D441-9CC1-6DF7B3276F1C}" srcOrd="0" destOrd="0" presId="urn:microsoft.com/office/officeart/2005/8/layout/hierarchy1"/>
    <dgm:cxn modelId="{B3A57A93-EF0A-1F4F-BB45-337F228A1979}" type="presParOf" srcId="{C9AB0FF9-02F1-9C43-AC6F-665EF2DF2EC2}" destId="{EB84C2A5-4262-EA41-BE7C-C2DF647D1977}" srcOrd="1" destOrd="0" presId="urn:microsoft.com/office/officeart/2005/8/layout/hierarchy1"/>
    <dgm:cxn modelId="{FD599DB9-8234-AC4E-8817-4EDF835A2A61}" type="presParOf" srcId="{648A91F2-8BA0-8541-8583-C4EBA3F3F70A}" destId="{0452E673-8C39-A447-A02C-3ABBBAD336E4}" srcOrd="1" destOrd="0" presId="urn:microsoft.com/office/officeart/2005/8/layout/hierarchy1"/>
    <dgm:cxn modelId="{DC96360B-9FC4-AC47-9B06-812CD3D57CBC}" type="presParOf" srcId="{0452E673-8C39-A447-A02C-3ABBBAD336E4}" destId="{B5643212-348E-7F41-8A7F-EF1A3F6BCBAB}" srcOrd="0" destOrd="0" presId="urn:microsoft.com/office/officeart/2005/8/layout/hierarchy1"/>
    <dgm:cxn modelId="{EF533CFA-B993-D847-9E1D-A2F7258F751F}" type="presParOf" srcId="{0452E673-8C39-A447-A02C-3ABBBAD336E4}" destId="{1BB65BBE-0FE6-544A-9D47-681C199F1442}" srcOrd="1" destOrd="0" presId="urn:microsoft.com/office/officeart/2005/8/layout/hierarchy1"/>
    <dgm:cxn modelId="{BC8B1B55-18C0-AA4A-B4DD-D28D7658BDC9}" type="presParOf" srcId="{1BB65BBE-0FE6-544A-9D47-681C199F1442}" destId="{B5F93822-3F6D-6645-B055-23358388543C}" srcOrd="0" destOrd="0" presId="urn:microsoft.com/office/officeart/2005/8/layout/hierarchy1"/>
    <dgm:cxn modelId="{E1BE1AF6-69B0-3544-B76E-FD3B7EE22C52}" type="presParOf" srcId="{B5F93822-3F6D-6645-B055-23358388543C}" destId="{D43271A7-6147-F84C-877F-6F9E16C7E82C}" srcOrd="0" destOrd="0" presId="urn:microsoft.com/office/officeart/2005/8/layout/hierarchy1"/>
    <dgm:cxn modelId="{97F0ED3F-7951-B14E-8D91-D4213E2EC32A}" type="presParOf" srcId="{B5F93822-3F6D-6645-B055-23358388543C}" destId="{936FBA2D-72B5-6541-9400-A471277DFBFD}" srcOrd="1" destOrd="0" presId="urn:microsoft.com/office/officeart/2005/8/layout/hierarchy1"/>
    <dgm:cxn modelId="{B7A00281-BC77-9849-947D-CFC897E2999B}" type="presParOf" srcId="{1BB65BBE-0FE6-544A-9D47-681C199F1442}" destId="{3DFE3DBC-D3DD-9248-93CD-E71A290A66B9}" srcOrd="1" destOrd="0" presId="urn:microsoft.com/office/officeart/2005/8/layout/hierarchy1"/>
    <dgm:cxn modelId="{81C94B79-8945-2A40-8838-AE4127920BCA}" type="presParOf" srcId="{0452E673-8C39-A447-A02C-3ABBBAD336E4}" destId="{30153041-2458-594C-B008-7983C4192040}" srcOrd="2" destOrd="0" presId="urn:microsoft.com/office/officeart/2005/8/layout/hierarchy1"/>
    <dgm:cxn modelId="{98CFBAC4-4A02-1B41-B097-9E8F27364E82}" type="presParOf" srcId="{0452E673-8C39-A447-A02C-3ABBBAD336E4}" destId="{645ADDE3-F0E2-454A-B664-CFC4E01A625B}" srcOrd="3" destOrd="0" presId="urn:microsoft.com/office/officeart/2005/8/layout/hierarchy1"/>
    <dgm:cxn modelId="{91717249-642C-7947-B19A-70322F2FA70D}" type="presParOf" srcId="{645ADDE3-F0E2-454A-B664-CFC4E01A625B}" destId="{52B1B3E3-9473-954B-BE7C-68FDF07F394E}" srcOrd="0" destOrd="0" presId="urn:microsoft.com/office/officeart/2005/8/layout/hierarchy1"/>
    <dgm:cxn modelId="{0E03EF8A-5A3B-C840-8E41-D51AA73DDB8D}" type="presParOf" srcId="{52B1B3E3-9473-954B-BE7C-68FDF07F394E}" destId="{AB0616C0-AA8C-5140-9E5D-27095C475BA8}" srcOrd="0" destOrd="0" presId="urn:microsoft.com/office/officeart/2005/8/layout/hierarchy1"/>
    <dgm:cxn modelId="{8E9ADC05-8C7C-4D44-8186-73555F118F09}" type="presParOf" srcId="{52B1B3E3-9473-954B-BE7C-68FDF07F394E}" destId="{43B5122D-33F8-6C46-BBB3-3B8781032F0E}" srcOrd="1" destOrd="0" presId="urn:microsoft.com/office/officeart/2005/8/layout/hierarchy1"/>
    <dgm:cxn modelId="{191FAF3D-7867-4F41-AA78-5774010E052F}" type="presParOf" srcId="{645ADDE3-F0E2-454A-B664-CFC4E01A625B}" destId="{25739E77-F15C-A249-AFBD-1BA827F5BE60}" srcOrd="1" destOrd="0" presId="urn:microsoft.com/office/officeart/2005/8/layout/hierarchy1"/>
    <dgm:cxn modelId="{E8F12F40-F8DB-9249-96C0-CBC1B022CE40}" type="presParOf" srcId="{0452E673-8C39-A447-A02C-3ABBBAD336E4}" destId="{EC81D8D0-6544-134F-A534-CDEA77FD3455}" srcOrd="4" destOrd="0" presId="urn:microsoft.com/office/officeart/2005/8/layout/hierarchy1"/>
    <dgm:cxn modelId="{6AE4BF37-FB06-5A46-B128-A2D4AC0FEA5D}" type="presParOf" srcId="{0452E673-8C39-A447-A02C-3ABBBAD336E4}" destId="{2A2C6BAF-2227-9F4C-AE15-784A36FD4B51}" srcOrd="5" destOrd="0" presId="urn:microsoft.com/office/officeart/2005/8/layout/hierarchy1"/>
    <dgm:cxn modelId="{3DF66017-73D3-574A-B37D-E24A3BDDF122}" type="presParOf" srcId="{2A2C6BAF-2227-9F4C-AE15-784A36FD4B51}" destId="{26B2C3EB-6352-B246-8DC1-4E597AD7D75E}" srcOrd="0" destOrd="0" presId="urn:microsoft.com/office/officeart/2005/8/layout/hierarchy1"/>
    <dgm:cxn modelId="{0FF6AC04-F24A-044D-A397-CBA653AE07A4}" type="presParOf" srcId="{26B2C3EB-6352-B246-8DC1-4E597AD7D75E}" destId="{7B7059C8-FF73-5142-932C-A95A1015B1F0}" srcOrd="0" destOrd="0" presId="urn:microsoft.com/office/officeart/2005/8/layout/hierarchy1"/>
    <dgm:cxn modelId="{90D9025C-0D95-9248-BDD6-FFA649F6FA0A}" type="presParOf" srcId="{26B2C3EB-6352-B246-8DC1-4E597AD7D75E}" destId="{9DD36616-5A66-374A-80F9-D73EDD2890A5}" srcOrd="1" destOrd="0" presId="urn:microsoft.com/office/officeart/2005/8/layout/hierarchy1"/>
    <dgm:cxn modelId="{BBF94360-E6C6-CD49-B82D-C252214083BA}" type="presParOf" srcId="{2A2C6BAF-2227-9F4C-AE15-784A36FD4B51}" destId="{A267B0BA-A35E-1345-8462-59EF452B34DD}" srcOrd="1" destOrd="0" presId="urn:microsoft.com/office/officeart/2005/8/layout/hierarchy1"/>
    <dgm:cxn modelId="{5846415C-826C-FF40-9A1D-F1DF3251D57E}" type="presParOf" srcId="{A5D92DD5-B4A5-034E-A808-F05FD80F0A8A}" destId="{0B913109-90D4-5941-A7B1-139C2C0A0752}" srcOrd="2" destOrd="0" presId="urn:microsoft.com/office/officeart/2005/8/layout/hierarchy1"/>
    <dgm:cxn modelId="{6CD9C496-71D7-7B43-9CA0-5468D5F2154F}" type="presParOf" srcId="{A5D92DD5-B4A5-034E-A808-F05FD80F0A8A}" destId="{15C9A82B-ED55-2F40-A833-EAA2A9E845F9}" srcOrd="3" destOrd="0" presId="urn:microsoft.com/office/officeart/2005/8/layout/hierarchy1"/>
    <dgm:cxn modelId="{64756474-D678-4145-9066-D2ED2F841250}" type="presParOf" srcId="{15C9A82B-ED55-2F40-A833-EAA2A9E845F9}" destId="{031BEC8F-D202-BF49-9C3C-70F05C74D98E}" srcOrd="0" destOrd="0" presId="urn:microsoft.com/office/officeart/2005/8/layout/hierarchy1"/>
    <dgm:cxn modelId="{BB731E72-CACF-6945-9D16-5F7FF3C7F918}" type="presParOf" srcId="{031BEC8F-D202-BF49-9C3C-70F05C74D98E}" destId="{95D7B804-4B12-A844-83A0-A8B295F3748D}" srcOrd="0" destOrd="0" presId="urn:microsoft.com/office/officeart/2005/8/layout/hierarchy1"/>
    <dgm:cxn modelId="{8F6855CA-5284-1D45-A394-FDCF10F110C9}" type="presParOf" srcId="{031BEC8F-D202-BF49-9C3C-70F05C74D98E}" destId="{ABE01A1F-77E5-6B47-953D-01555DE58205}" srcOrd="1" destOrd="0" presId="urn:microsoft.com/office/officeart/2005/8/layout/hierarchy1"/>
    <dgm:cxn modelId="{6F785477-6C28-1D4A-B99A-A21193D3C6D2}" type="presParOf" srcId="{15C9A82B-ED55-2F40-A833-EAA2A9E845F9}" destId="{64254A17-7DA3-E348-8866-80D659E74DBC}" srcOrd="1" destOrd="0" presId="urn:microsoft.com/office/officeart/2005/8/layout/hierarchy1"/>
    <dgm:cxn modelId="{3CC9219A-398A-5746-8E88-05248033067E}" type="presParOf" srcId="{64254A17-7DA3-E348-8866-80D659E74DBC}" destId="{36B089DF-2F21-4A4A-BD8E-F07A19EC45B6}" srcOrd="0" destOrd="0" presId="urn:microsoft.com/office/officeart/2005/8/layout/hierarchy1"/>
    <dgm:cxn modelId="{37A84EF3-84F5-764D-ABE4-EAC22C883FDB}" type="presParOf" srcId="{64254A17-7DA3-E348-8866-80D659E74DBC}" destId="{8922929B-9CB4-E44C-9DCF-1400B9486AE2}" srcOrd="1" destOrd="0" presId="urn:microsoft.com/office/officeart/2005/8/layout/hierarchy1"/>
    <dgm:cxn modelId="{68EC360B-7007-8946-A334-F8E7613FA62E}" type="presParOf" srcId="{8922929B-9CB4-E44C-9DCF-1400B9486AE2}" destId="{1BC4CC39-104F-C24C-B3D7-AE2516901D92}" srcOrd="0" destOrd="0" presId="urn:microsoft.com/office/officeart/2005/8/layout/hierarchy1"/>
    <dgm:cxn modelId="{C9689C5F-9412-784C-883D-BE62C19B4E3D}" type="presParOf" srcId="{1BC4CC39-104F-C24C-B3D7-AE2516901D92}" destId="{44FCA5F7-3E1D-2444-9AA6-91000466B640}" srcOrd="0" destOrd="0" presId="urn:microsoft.com/office/officeart/2005/8/layout/hierarchy1"/>
    <dgm:cxn modelId="{579CDB2A-E63B-214B-8A15-8EA3A3A240A6}" type="presParOf" srcId="{1BC4CC39-104F-C24C-B3D7-AE2516901D92}" destId="{589E3DBF-245A-834C-8B9A-91FB456A4A3E}" srcOrd="1" destOrd="0" presId="urn:microsoft.com/office/officeart/2005/8/layout/hierarchy1"/>
    <dgm:cxn modelId="{A5DECE80-A523-6D49-AE4F-0153D93E6DDE}" type="presParOf" srcId="{8922929B-9CB4-E44C-9DCF-1400B9486AE2}" destId="{221088E6-67C6-7344-9326-A002CEBF4125}" srcOrd="1" destOrd="0" presId="urn:microsoft.com/office/officeart/2005/8/layout/hierarchy1"/>
    <dgm:cxn modelId="{2BFAEDB7-FBC1-4C4F-B002-BD8207ED6871}" type="presParOf" srcId="{64254A17-7DA3-E348-8866-80D659E74DBC}" destId="{F9D6F6BB-F28C-E24F-AA25-4A24F427E352}" srcOrd="2" destOrd="0" presId="urn:microsoft.com/office/officeart/2005/8/layout/hierarchy1"/>
    <dgm:cxn modelId="{B35509E1-1512-AA4A-A791-E5C74DC3DF87}" type="presParOf" srcId="{64254A17-7DA3-E348-8866-80D659E74DBC}" destId="{D1D1D8A8-8EB7-A94C-BD4F-826B582783D4}" srcOrd="3" destOrd="0" presId="urn:microsoft.com/office/officeart/2005/8/layout/hierarchy1"/>
    <dgm:cxn modelId="{F0CF07D0-A88A-1B49-9096-83D973D5C8AD}" type="presParOf" srcId="{D1D1D8A8-8EB7-A94C-BD4F-826B582783D4}" destId="{16D70339-87D9-A64B-AB20-A97798F96619}" srcOrd="0" destOrd="0" presId="urn:microsoft.com/office/officeart/2005/8/layout/hierarchy1"/>
    <dgm:cxn modelId="{2318347E-D6E1-3148-A961-556339F6B0EF}" type="presParOf" srcId="{16D70339-87D9-A64B-AB20-A97798F96619}" destId="{86C53B93-3EED-CD4B-82D2-1661ECABD3BD}" srcOrd="0" destOrd="0" presId="urn:microsoft.com/office/officeart/2005/8/layout/hierarchy1"/>
    <dgm:cxn modelId="{8F63FF41-DB96-EC4D-841F-AF14EB530F01}" type="presParOf" srcId="{16D70339-87D9-A64B-AB20-A97798F96619}" destId="{04D0432A-29A1-0849-AD2E-E1FAA01045A4}" srcOrd="1" destOrd="0" presId="urn:microsoft.com/office/officeart/2005/8/layout/hierarchy1"/>
    <dgm:cxn modelId="{105B96CA-8896-8E4D-A296-ED3BB53A6A10}" type="presParOf" srcId="{D1D1D8A8-8EB7-A94C-BD4F-826B582783D4}" destId="{25D75E1A-D25C-C346-AE39-477403FC22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5152DF-EFE9-DE47-AE21-40E3A0BC1ADD}" type="doc">
      <dgm:prSet loTypeId="urn:microsoft.com/office/officeart/2005/8/layout/hierarchy1" loCatId="" qsTypeId="urn:microsoft.com/office/officeart/2005/8/quickstyle/simple5" qsCatId="simple" csTypeId="urn:microsoft.com/office/officeart/2005/8/colors/accent1_2" csCatId="accent1" phldr="1"/>
      <dgm:spPr/>
      <dgm:t>
        <a:bodyPr/>
        <a:lstStyle/>
        <a:p>
          <a:endParaRPr lang="en-GB"/>
        </a:p>
      </dgm:t>
    </dgm:pt>
    <dgm:pt modelId="{9CF07670-D891-4940-9982-F60C6F9A426F}">
      <dgm:prSet phldrT="[Text]"/>
      <dgm:spPr/>
      <dgm:t>
        <a:bodyPr/>
        <a:lstStyle/>
        <a:p>
          <a:r>
            <a:rPr lang="en-GB" dirty="0"/>
            <a:t>Causes</a:t>
          </a:r>
        </a:p>
      </dgm:t>
    </dgm:pt>
    <dgm:pt modelId="{EDE161E4-0637-604B-9DB1-6AD33E6F772F}" type="parTrans" cxnId="{2E2C6676-E801-BE40-BF4F-1251FAAD8172}">
      <dgm:prSet/>
      <dgm:spPr/>
      <dgm:t>
        <a:bodyPr/>
        <a:lstStyle/>
        <a:p>
          <a:endParaRPr lang="en-GB"/>
        </a:p>
      </dgm:t>
    </dgm:pt>
    <dgm:pt modelId="{626868CB-E2A0-D94B-9BAA-698967AC3DD6}" type="sibTrans" cxnId="{2E2C6676-E801-BE40-BF4F-1251FAAD8172}">
      <dgm:prSet/>
      <dgm:spPr/>
      <dgm:t>
        <a:bodyPr/>
        <a:lstStyle/>
        <a:p>
          <a:endParaRPr lang="en-GB"/>
        </a:p>
      </dgm:t>
    </dgm:pt>
    <dgm:pt modelId="{54B2244D-65C2-5B43-B5C7-767FC4A1CCBD}">
      <dgm:prSet phldrT="[Text]"/>
      <dgm:spPr/>
      <dgm:t>
        <a:bodyPr/>
        <a:lstStyle/>
        <a:p>
          <a:r>
            <a:rPr lang="en-GB" dirty="0"/>
            <a:t>Hallucination from Data</a:t>
          </a:r>
        </a:p>
      </dgm:t>
    </dgm:pt>
    <dgm:pt modelId="{6906450E-CCCF-6048-99E8-65E5D6C94F87}" type="parTrans" cxnId="{A11A0F13-3AC7-494C-83A8-EBC610EC0E1A}">
      <dgm:prSet/>
      <dgm:spPr/>
      <dgm:t>
        <a:bodyPr/>
        <a:lstStyle/>
        <a:p>
          <a:endParaRPr lang="en-GB"/>
        </a:p>
      </dgm:t>
    </dgm:pt>
    <dgm:pt modelId="{97737F78-1E96-FE4C-B297-D7C81660A6CE}" type="sibTrans" cxnId="{A11A0F13-3AC7-494C-83A8-EBC610EC0E1A}">
      <dgm:prSet/>
      <dgm:spPr/>
      <dgm:t>
        <a:bodyPr/>
        <a:lstStyle/>
        <a:p>
          <a:endParaRPr lang="en-GB"/>
        </a:p>
      </dgm:t>
    </dgm:pt>
    <dgm:pt modelId="{14A88106-18F2-4846-A029-2F9976009886}">
      <dgm:prSet/>
      <dgm:spPr/>
      <dgm:t>
        <a:bodyPr/>
        <a:lstStyle/>
        <a:p>
          <a:r>
            <a:rPr lang="en-GB" dirty="0"/>
            <a:t>Flawed Data-Source</a:t>
          </a:r>
        </a:p>
      </dgm:t>
    </dgm:pt>
    <dgm:pt modelId="{27AC124B-3328-0B4E-B31F-200AB1FF45B7}" type="parTrans" cxnId="{7084A02A-3AFD-CC47-A28A-5195F861C3C1}">
      <dgm:prSet/>
      <dgm:spPr/>
      <dgm:t>
        <a:bodyPr/>
        <a:lstStyle/>
        <a:p>
          <a:endParaRPr lang="en-GB"/>
        </a:p>
      </dgm:t>
    </dgm:pt>
    <dgm:pt modelId="{9E75C3F5-29C2-8740-B778-367F907BEBDF}" type="sibTrans" cxnId="{7084A02A-3AFD-CC47-A28A-5195F861C3C1}">
      <dgm:prSet/>
      <dgm:spPr/>
      <dgm:t>
        <a:bodyPr/>
        <a:lstStyle/>
        <a:p>
          <a:endParaRPr lang="en-GB"/>
        </a:p>
      </dgm:t>
    </dgm:pt>
    <dgm:pt modelId="{C90223F1-70FD-9A45-AC97-71C83C852D1C}">
      <dgm:prSet/>
      <dgm:spPr/>
      <dgm:t>
        <a:bodyPr/>
        <a:lstStyle/>
        <a:p>
          <a:r>
            <a:rPr lang="en-GB" dirty="0"/>
            <a:t>Misinformation and Bias</a:t>
          </a:r>
        </a:p>
      </dgm:t>
    </dgm:pt>
    <dgm:pt modelId="{0884C912-6AC4-E549-85B1-641928D07562}" type="parTrans" cxnId="{01E06B48-56C0-1E4C-A900-6DE5B2E93ECB}">
      <dgm:prSet/>
      <dgm:spPr/>
      <dgm:t>
        <a:bodyPr/>
        <a:lstStyle/>
        <a:p>
          <a:endParaRPr lang="en-GB"/>
        </a:p>
      </dgm:t>
    </dgm:pt>
    <dgm:pt modelId="{00A17384-C545-2E48-93A2-17AAB922805D}" type="sibTrans" cxnId="{01E06B48-56C0-1E4C-A900-6DE5B2E93ECB}">
      <dgm:prSet/>
      <dgm:spPr/>
      <dgm:t>
        <a:bodyPr/>
        <a:lstStyle/>
        <a:p>
          <a:endParaRPr lang="en-GB"/>
        </a:p>
      </dgm:t>
    </dgm:pt>
    <dgm:pt modelId="{C352BBB7-D7C5-344C-B726-A81EFE118B71}">
      <dgm:prSet/>
      <dgm:spPr/>
      <dgm:t>
        <a:bodyPr/>
        <a:lstStyle/>
        <a:p>
          <a:r>
            <a:rPr lang="en-US" b="0" dirty="0"/>
            <a:t>Knowledge Boundary Limitations</a:t>
          </a:r>
          <a:endParaRPr lang="en-GB" b="0" dirty="0"/>
        </a:p>
      </dgm:t>
    </dgm:pt>
    <dgm:pt modelId="{377F086E-B189-F742-B4AE-49B009EEC4EF}" type="parTrans" cxnId="{81816D15-113D-E34B-8C59-BA88E5AFDA87}">
      <dgm:prSet/>
      <dgm:spPr/>
      <dgm:t>
        <a:bodyPr/>
        <a:lstStyle/>
        <a:p>
          <a:endParaRPr lang="en-GB"/>
        </a:p>
      </dgm:t>
    </dgm:pt>
    <dgm:pt modelId="{0C70E231-BD18-5E41-9EF8-D727E6A94A8F}" type="sibTrans" cxnId="{81816D15-113D-E34B-8C59-BA88E5AFDA87}">
      <dgm:prSet/>
      <dgm:spPr/>
      <dgm:t>
        <a:bodyPr/>
        <a:lstStyle/>
        <a:p>
          <a:endParaRPr lang="en-GB"/>
        </a:p>
      </dgm:t>
    </dgm:pt>
    <dgm:pt modelId="{706962E9-A243-1C42-ACB7-826ACE788C00}">
      <dgm:prSet/>
      <dgm:spPr/>
      <dgm:t>
        <a:bodyPr/>
        <a:lstStyle/>
        <a:p>
          <a:r>
            <a:rPr lang="en-GB" dirty="0"/>
            <a:t>Imitative Falsehoods</a:t>
          </a:r>
        </a:p>
      </dgm:t>
    </dgm:pt>
    <dgm:pt modelId="{1A77BDDC-C560-EB4A-908D-C0B73DA6EB17}" type="parTrans" cxnId="{B7F40F58-2B43-C24D-B2F4-7A802E1C76C6}">
      <dgm:prSet/>
      <dgm:spPr/>
      <dgm:t>
        <a:bodyPr/>
        <a:lstStyle/>
        <a:p>
          <a:endParaRPr lang="en-GB"/>
        </a:p>
      </dgm:t>
    </dgm:pt>
    <dgm:pt modelId="{035AE0BA-4B19-564B-AD0B-0E661D20B38D}" type="sibTrans" cxnId="{B7F40F58-2B43-C24D-B2F4-7A802E1C76C6}">
      <dgm:prSet/>
      <dgm:spPr/>
      <dgm:t>
        <a:bodyPr/>
        <a:lstStyle/>
        <a:p>
          <a:endParaRPr lang="en-GB"/>
        </a:p>
      </dgm:t>
    </dgm:pt>
    <dgm:pt modelId="{49E3042E-1BC2-7A4C-9B52-F23BFA99E685}">
      <dgm:prSet/>
      <dgm:spPr/>
      <dgm:t>
        <a:bodyPr/>
        <a:lstStyle/>
        <a:p>
          <a:r>
            <a:rPr lang="en-GB" dirty="0"/>
            <a:t>Duplication Bias</a:t>
          </a:r>
        </a:p>
      </dgm:t>
    </dgm:pt>
    <dgm:pt modelId="{B1145D70-AE8D-F54A-9172-2DF78F096F1E}" type="parTrans" cxnId="{BB8149A2-049B-2445-BD46-91D9D0D2DED6}">
      <dgm:prSet/>
      <dgm:spPr/>
      <dgm:t>
        <a:bodyPr/>
        <a:lstStyle/>
        <a:p>
          <a:endParaRPr lang="en-GB"/>
        </a:p>
      </dgm:t>
    </dgm:pt>
    <dgm:pt modelId="{1954D421-D8C2-F940-9D0E-711DB2D0E037}" type="sibTrans" cxnId="{BB8149A2-049B-2445-BD46-91D9D0D2DED6}">
      <dgm:prSet/>
      <dgm:spPr/>
      <dgm:t>
        <a:bodyPr/>
        <a:lstStyle/>
        <a:p>
          <a:endParaRPr lang="en-GB"/>
        </a:p>
      </dgm:t>
    </dgm:pt>
    <dgm:pt modelId="{917FF249-8B0E-8E4A-83E5-2C923EDEC204}">
      <dgm:prSet/>
      <dgm:spPr/>
      <dgm:t>
        <a:bodyPr/>
        <a:lstStyle/>
        <a:p>
          <a:r>
            <a:rPr lang="en-GB" dirty="0"/>
            <a:t>Social Biases</a:t>
          </a:r>
        </a:p>
      </dgm:t>
    </dgm:pt>
    <dgm:pt modelId="{BF565F3D-E452-414A-9409-BDAD0B4D90ED}" type="parTrans" cxnId="{5AC8B939-9E63-B944-A92E-1FE18793E170}">
      <dgm:prSet/>
      <dgm:spPr/>
      <dgm:t>
        <a:bodyPr/>
        <a:lstStyle/>
        <a:p>
          <a:endParaRPr lang="en-GB"/>
        </a:p>
      </dgm:t>
    </dgm:pt>
    <dgm:pt modelId="{7B4CB256-DBDF-2242-9EAA-D0F297FDCCEF}" type="sibTrans" cxnId="{5AC8B939-9E63-B944-A92E-1FE18793E170}">
      <dgm:prSet/>
      <dgm:spPr/>
      <dgm:t>
        <a:bodyPr/>
        <a:lstStyle/>
        <a:p>
          <a:endParaRPr lang="en-GB"/>
        </a:p>
      </dgm:t>
    </dgm:pt>
    <dgm:pt modelId="{DF88A40B-2B4F-8846-A0D3-41A733000C17}">
      <dgm:prSet/>
      <dgm:spPr/>
      <dgm:t>
        <a:bodyPr/>
        <a:lstStyle/>
        <a:p>
          <a:r>
            <a:rPr lang="en-GB" dirty="0"/>
            <a:t>Domain Knowledge Deficiency</a:t>
          </a:r>
        </a:p>
      </dgm:t>
    </dgm:pt>
    <dgm:pt modelId="{4B1325B3-0AEA-AD4B-B1C7-FBC835CE0F40}" type="parTrans" cxnId="{58D180D4-49DB-7B47-B7ED-176262B21CDD}">
      <dgm:prSet/>
      <dgm:spPr/>
      <dgm:t>
        <a:bodyPr/>
        <a:lstStyle/>
        <a:p>
          <a:endParaRPr lang="en-GB"/>
        </a:p>
      </dgm:t>
    </dgm:pt>
    <dgm:pt modelId="{72FEBCD7-91F1-5D4C-B6B8-D5389558003F}" type="sibTrans" cxnId="{58D180D4-49DB-7B47-B7ED-176262B21CDD}">
      <dgm:prSet/>
      <dgm:spPr/>
      <dgm:t>
        <a:bodyPr/>
        <a:lstStyle/>
        <a:p>
          <a:endParaRPr lang="en-GB"/>
        </a:p>
      </dgm:t>
    </dgm:pt>
    <dgm:pt modelId="{BDD70483-0FA7-B44E-9DD4-1F01A163AD3A}">
      <dgm:prSet/>
      <dgm:spPr/>
      <dgm:t>
        <a:bodyPr/>
        <a:lstStyle/>
        <a:p>
          <a:r>
            <a:rPr lang="en-GB" dirty="0"/>
            <a:t>Outdated Factual Knowledge</a:t>
          </a:r>
        </a:p>
      </dgm:t>
    </dgm:pt>
    <dgm:pt modelId="{5A0E7C83-05C1-5449-BE46-F135565AC4FF}" type="parTrans" cxnId="{CA588502-006A-8544-8F9B-C620B7E40D66}">
      <dgm:prSet/>
      <dgm:spPr/>
      <dgm:t>
        <a:bodyPr/>
        <a:lstStyle/>
        <a:p>
          <a:endParaRPr lang="en-GB"/>
        </a:p>
      </dgm:t>
    </dgm:pt>
    <dgm:pt modelId="{9485018A-DF14-3946-A830-8152505E5671}" type="sibTrans" cxnId="{CA588502-006A-8544-8F9B-C620B7E40D66}">
      <dgm:prSet/>
      <dgm:spPr/>
      <dgm:t>
        <a:bodyPr/>
        <a:lstStyle/>
        <a:p>
          <a:endParaRPr lang="en-GB"/>
        </a:p>
      </dgm:t>
    </dgm:pt>
    <dgm:pt modelId="{89D2364B-86BD-794B-863D-44635D1130BA}">
      <dgm:prSet/>
      <dgm:spPr/>
      <dgm:t>
        <a:bodyPr/>
        <a:lstStyle/>
        <a:p>
          <a:r>
            <a:rPr lang="en-GB" dirty="0"/>
            <a:t>Inferior Data Utilization</a:t>
          </a:r>
        </a:p>
      </dgm:t>
    </dgm:pt>
    <dgm:pt modelId="{C3E079DD-301F-694B-866A-7042C0F26586}" type="parTrans" cxnId="{EA98AB63-B68B-2D49-A1D0-EC828CF731C8}">
      <dgm:prSet/>
      <dgm:spPr/>
      <dgm:t>
        <a:bodyPr/>
        <a:lstStyle/>
        <a:p>
          <a:endParaRPr lang="en-GB"/>
        </a:p>
      </dgm:t>
    </dgm:pt>
    <dgm:pt modelId="{52C5CD5C-FC35-8747-AF2C-A119BB96F932}" type="sibTrans" cxnId="{EA98AB63-B68B-2D49-A1D0-EC828CF731C8}">
      <dgm:prSet/>
      <dgm:spPr/>
      <dgm:t>
        <a:bodyPr/>
        <a:lstStyle/>
        <a:p>
          <a:endParaRPr lang="en-GB"/>
        </a:p>
      </dgm:t>
    </dgm:pt>
    <dgm:pt modelId="{6EF9F379-F4FA-244E-AF5B-3E55ACA88F8A}">
      <dgm:prSet/>
      <dgm:spPr/>
      <dgm:t>
        <a:bodyPr/>
        <a:lstStyle/>
        <a:p>
          <a:r>
            <a:rPr lang="en-GB" dirty="0"/>
            <a:t>Knowledge Shortcut</a:t>
          </a:r>
        </a:p>
      </dgm:t>
    </dgm:pt>
    <dgm:pt modelId="{5C2FFDE3-CDCF-AB49-9D31-9212ECE4B455}" type="parTrans" cxnId="{2748B48B-D1AF-A249-A2BF-0B2D7F52E693}">
      <dgm:prSet/>
      <dgm:spPr/>
      <dgm:t>
        <a:bodyPr/>
        <a:lstStyle/>
        <a:p>
          <a:endParaRPr lang="en-GB"/>
        </a:p>
      </dgm:t>
    </dgm:pt>
    <dgm:pt modelId="{C990D1D6-188F-6C4B-B59B-EAA151003C71}" type="sibTrans" cxnId="{2748B48B-D1AF-A249-A2BF-0B2D7F52E693}">
      <dgm:prSet/>
      <dgm:spPr/>
      <dgm:t>
        <a:bodyPr/>
        <a:lstStyle/>
        <a:p>
          <a:endParaRPr lang="en-GB"/>
        </a:p>
      </dgm:t>
    </dgm:pt>
    <dgm:pt modelId="{7F83F869-A8A5-C64A-B681-8D7958E205CE}">
      <dgm:prSet/>
      <dgm:spPr/>
      <dgm:t>
        <a:bodyPr/>
        <a:lstStyle/>
        <a:p>
          <a:r>
            <a:rPr lang="en-GB" dirty="0"/>
            <a:t>Knowledge Recall Failures</a:t>
          </a:r>
        </a:p>
      </dgm:t>
    </dgm:pt>
    <dgm:pt modelId="{A4DFB7A7-D00C-464F-9331-0FFD8535DFA3}" type="parTrans" cxnId="{A6B8746C-A855-7349-B140-2853F79D9C01}">
      <dgm:prSet/>
      <dgm:spPr/>
    </dgm:pt>
    <dgm:pt modelId="{1D6CB564-DD69-6D46-9D3F-3B541B98E934}" type="sibTrans" cxnId="{A6B8746C-A855-7349-B140-2853F79D9C01}">
      <dgm:prSet/>
      <dgm:spPr/>
    </dgm:pt>
    <dgm:pt modelId="{89BB9AFA-B7F5-9948-B71D-5E08C7B8BAFB}">
      <dgm:prSet/>
      <dgm:spPr/>
      <dgm:t>
        <a:bodyPr/>
        <a:lstStyle/>
        <a:p>
          <a:r>
            <a:rPr lang="en-GB" dirty="0"/>
            <a:t>Long-Tail Knowledge</a:t>
          </a:r>
        </a:p>
      </dgm:t>
    </dgm:pt>
    <dgm:pt modelId="{213706FE-8673-A546-8FC3-6F2B0C523D29}" type="parTrans" cxnId="{B9141D17-7FE3-F04A-A04F-9DC1E3985C21}">
      <dgm:prSet/>
      <dgm:spPr/>
    </dgm:pt>
    <dgm:pt modelId="{AB34E154-2764-DF47-B02C-B80F5738C1CB}" type="sibTrans" cxnId="{B9141D17-7FE3-F04A-A04F-9DC1E3985C21}">
      <dgm:prSet/>
      <dgm:spPr/>
    </dgm:pt>
    <dgm:pt modelId="{6F445755-B2D2-9448-9BC2-A1F92DC48986}">
      <dgm:prSet/>
      <dgm:spPr/>
      <dgm:t>
        <a:bodyPr/>
        <a:lstStyle/>
        <a:p>
          <a:r>
            <a:rPr lang="en-GB" dirty="0"/>
            <a:t>Complex Scenario</a:t>
          </a:r>
        </a:p>
      </dgm:t>
    </dgm:pt>
    <dgm:pt modelId="{770D336A-95A3-1244-B3D2-91D20160739E}" type="parTrans" cxnId="{EBEFC87E-3DFA-6A41-8292-2F8378236578}">
      <dgm:prSet/>
      <dgm:spPr/>
    </dgm:pt>
    <dgm:pt modelId="{4E624C6B-FDBC-B241-822F-492C1FAB9E63}" type="sibTrans" cxnId="{EBEFC87E-3DFA-6A41-8292-2F8378236578}">
      <dgm:prSet/>
      <dgm:spPr/>
    </dgm:pt>
    <dgm:pt modelId="{B831E612-159C-EF4A-93BA-6252D5B52EDE}" type="pres">
      <dgm:prSet presAssocID="{295152DF-EFE9-DE47-AE21-40E3A0BC1ADD}" presName="hierChild1" presStyleCnt="0">
        <dgm:presLayoutVars>
          <dgm:chPref val="1"/>
          <dgm:dir/>
          <dgm:animOne val="branch"/>
          <dgm:animLvl val="lvl"/>
          <dgm:resizeHandles/>
        </dgm:presLayoutVars>
      </dgm:prSet>
      <dgm:spPr/>
    </dgm:pt>
    <dgm:pt modelId="{D59E4A01-3C3F-9B41-BAC1-9944528600C9}" type="pres">
      <dgm:prSet presAssocID="{9CF07670-D891-4940-9982-F60C6F9A426F}" presName="hierRoot1" presStyleCnt="0"/>
      <dgm:spPr/>
    </dgm:pt>
    <dgm:pt modelId="{F667E336-9A01-0047-B3B1-403C60EB5AFE}" type="pres">
      <dgm:prSet presAssocID="{9CF07670-D891-4940-9982-F60C6F9A426F}" presName="composite" presStyleCnt="0"/>
      <dgm:spPr/>
    </dgm:pt>
    <dgm:pt modelId="{B93B5E69-6BC7-7641-9D0F-AB4323FC12C5}" type="pres">
      <dgm:prSet presAssocID="{9CF07670-D891-4940-9982-F60C6F9A426F}" presName="background" presStyleLbl="node0" presStyleIdx="0" presStyleCnt="1"/>
      <dgm:spPr/>
    </dgm:pt>
    <dgm:pt modelId="{A61A71D6-06C5-7D4D-BBBB-6F878065C511}" type="pres">
      <dgm:prSet presAssocID="{9CF07670-D891-4940-9982-F60C6F9A426F}" presName="text" presStyleLbl="fgAcc0" presStyleIdx="0" presStyleCnt="1">
        <dgm:presLayoutVars>
          <dgm:chPref val="3"/>
        </dgm:presLayoutVars>
      </dgm:prSet>
      <dgm:spPr/>
    </dgm:pt>
    <dgm:pt modelId="{FD470481-20E9-8541-A3F2-1BA5CFDFA96E}" type="pres">
      <dgm:prSet presAssocID="{9CF07670-D891-4940-9982-F60C6F9A426F}" presName="hierChild2" presStyleCnt="0"/>
      <dgm:spPr/>
    </dgm:pt>
    <dgm:pt modelId="{E56A9296-406B-2D47-9221-35B815B13067}" type="pres">
      <dgm:prSet presAssocID="{6906450E-CCCF-6048-99E8-65E5D6C94F87}" presName="Name10" presStyleLbl="parChTrans1D2" presStyleIdx="0" presStyleCnt="1"/>
      <dgm:spPr/>
    </dgm:pt>
    <dgm:pt modelId="{AC190A2B-46BA-E742-8727-C5F2F88D0D17}" type="pres">
      <dgm:prSet presAssocID="{54B2244D-65C2-5B43-B5C7-767FC4A1CCBD}" presName="hierRoot2" presStyleCnt="0"/>
      <dgm:spPr/>
    </dgm:pt>
    <dgm:pt modelId="{BF2490C5-3523-F349-B130-CDAEC08B75E7}" type="pres">
      <dgm:prSet presAssocID="{54B2244D-65C2-5B43-B5C7-767FC4A1CCBD}" presName="composite2" presStyleCnt="0"/>
      <dgm:spPr/>
    </dgm:pt>
    <dgm:pt modelId="{55F7E8D8-C1CF-B643-8055-8F3B6C3C511C}" type="pres">
      <dgm:prSet presAssocID="{54B2244D-65C2-5B43-B5C7-767FC4A1CCBD}" presName="background2" presStyleLbl="node2" presStyleIdx="0" presStyleCnt="1"/>
      <dgm:spPr/>
    </dgm:pt>
    <dgm:pt modelId="{05695210-C7A2-2C4C-A4A4-6504FFCF1281}" type="pres">
      <dgm:prSet presAssocID="{54B2244D-65C2-5B43-B5C7-767FC4A1CCBD}" presName="text2" presStyleLbl="fgAcc2" presStyleIdx="0" presStyleCnt="1">
        <dgm:presLayoutVars>
          <dgm:chPref val="3"/>
        </dgm:presLayoutVars>
      </dgm:prSet>
      <dgm:spPr/>
    </dgm:pt>
    <dgm:pt modelId="{F5B937AF-2E2B-E141-A7A2-A72F25F15186}" type="pres">
      <dgm:prSet presAssocID="{54B2244D-65C2-5B43-B5C7-767FC4A1CCBD}" presName="hierChild3" presStyleCnt="0"/>
      <dgm:spPr/>
    </dgm:pt>
    <dgm:pt modelId="{52CD1484-2FA2-4748-9669-B205FBEC15DB}" type="pres">
      <dgm:prSet presAssocID="{27AC124B-3328-0B4E-B31F-200AB1FF45B7}" presName="Name17" presStyleLbl="parChTrans1D3" presStyleIdx="0" presStyleCnt="2"/>
      <dgm:spPr/>
    </dgm:pt>
    <dgm:pt modelId="{312CF8F6-167C-0B44-A90F-29F8FE116819}" type="pres">
      <dgm:prSet presAssocID="{14A88106-18F2-4846-A029-2F9976009886}" presName="hierRoot3" presStyleCnt="0"/>
      <dgm:spPr/>
    </dgm:pt>
    <dgm:pt modelId="{1A835CDC-BF4E-4045-8809-F0FC16E95390}" type="pres">
      <dgm:prSet presAssocID="{14A88106-18F2-4846-A029-2F9976009886}" presName="composite3" presStyleCnt="0"/>
      <dgm:spPr/>
    </dgm:pt>
    <dgm:pt modelId="{0CBEF97C-4E37-5E4A-A6B8-0528788B400F}" type="pres">
      <dgm:prSet presAssocID="{14A88106-18F2-4846-A029-2F9976009886}" presName="background3" presStyleLbl="node3" presStyleIdx="0" presStyleCnt="2"/>
      <dgm:spPr/>
    </dgm:pt>
    <dgm:pt modelId="{88CA1ADB-093C-B94E-9895-35011F5D9C8E}" type="pres">
      <dgm:prSet presAssocID="{14A88106-18F2-4846-A029-2F9976009886}" presName="text3" presStyleLbl="fgAcc3" presStyleIdx="0" presStyleCnt="2">
        <dgm:presLayoutVars>
          <dgm:chPref val="3"/>
        </dgm:presLayoutVars>
      </dgm:prSet>
      <dgm:spPr/>
    </dgm:pt>
    <dgm:pt modelId="{A5D92DD5-B4A5-034E-A808-F05FD80F0A8A}" type="pres">
      <dgm:prSet presAssocID="{14A88106-18F2-4846-A029-2F9976009886}" presName="hierChild4" presStyleCnt="0"/>
      <dgm:spPr/>
    </dgm:pt>
    <dgm:pt modelId="{1C0D9880-573A-F84A-8E1F-3B25DCEEAAA5}" type="pres">
      <dgm:prSet presAssocID="{0884C912-6AC4-E549-85B1-641928D07562}" presName="Name23" presStyleLbl="parChTrans1D4" presStyleIdx="0" presStyleCnt="11"/>
      <dgm:spPr/>
    </dgm:pt>
    <dgm:pt modelId="{648A91F2-8BA0-8541-8583-C4EBA3F3F70A}" type="pres">
      <dgm:prSet presAssocID="{C90223F1-70FD-9A45-AC97-71C83C852D1C}" presName="hierRoot4" presStyleCnt="0"/>
      <dgm:spPr/>
    </dgm:pt>
    <dgm:pt modelId="{C9AB0FF9-02F1-9C43-AC6F-665EF2DF2EC2}" type="pres">
      <dgm:prSet presAssocID="{C90223F1-70FD-9A45-AC97-71C83C852D1C}" presName="composite4" presStyleCnt="0"/>
      <dgm:spPr/>
    </dgm:pt>
    <dgm:pt modelId="{6770519E-A5F1-D441-9CC1-6DF7B3276F1C}" type="pres">
      <dgm:prSet presAssocID="{C90223F1-70FD-9A45-AC97-71C83C852D1C}" presName="background4" presStyleLbl="node4" presStyleIdx="0" presStyleCnt="11"/>
      <dgm:spPr/>
    </dgm:pt>
    <dgm:pt modelId="{EB84C2A5-4262-EA41-BE7C-C2DF647D1977}" type="pres">
      <dgm:prSet presAssocID="{C90223F1-70FD-9A45-AC97-71C83C852D1C}" presName="text4" presStyleLbl="fgAcc4" presStyleIdx="0" presStyleCnt="11">
        <dgm:presLayoutVars>
          <dgm:chPref val="3"/>
        </dgm:presLayoutVars>
      </dgm:prSet>
      <dgm:spPr/>
    </dgm:pt>
    <dgm:pt modelId="{0452E673-8C39-A447-A02C-3ABBBAD336E4}" type="pres">
      <dgm:prSet presAssocID="{C90223F1-70FD-9A45-AC97-71C83C852D1C}" presName="hierChild5" presStyleCnt="0"/>
      <dgm:spPr/>
    </dgm:pt>
    <dgm:pt modelId="{B5643212-348E-7F41-8A7F-EF1A3F6BCBAB}" type="pres">
      <dgm:prSet presAssocID="{1A77BDDC-C560-EB4A-908D-C0B73DA6EB17}" presName="Name23" presStyleLbl="parChTrans1D4" presStyleIdx="1" presStyleCnt="11"/>
      <dgm:spPr/>
    </dgm:pt>
    <dgm:pt modelId="{1BB65BBE-0FE6-544A-9D47-681C199F1442}" type="pres">
      <dgm:prSet presAssocID="{706962E9-A243-1C42-ACB7-826ACE788C00}" presName="hierRoot4" presStyleCnt="0"/>
      <dgm:spPr/>
    </dgm:pt>
    <dgm:pt modelId="{B5F93822-3F6D-6645-B055-23358388543C}" type="pres">
      <dgm:prSet presAssocID="{706962E9-A243-1C42-ACB7-826ACE788C00}" presName="composite4" presStyleCnt="0"/>
      <dgm:spPr/>
    </dgm:pt>
    <dgm:pt modelId="{D43271A7-6147-F84C-877F-6F9E16C7E82C}" type="pres">
      <dgm:prSet presAssocID="{706962E9-A243-1C42-ACB7-826ACE788C00}" presName="background4" presStyleLbl="node4" presStyleIdx="1" presStyleCnt="11"/>
      <dgm:spPr/>
    </dgm:pt>
    <dgm:pt modelId="{936FBA2D-72B5-6541-9400-A471277DFBFD}" type="pres">
      <dgm:prSet presAssocID="{706962E9-A243-1C42-ACB7-826ACE788C00}" presName="text4" presStyleLbl="fgAcc4" presStyleIdx="1" presStyleCnt="11">
        <dgm:presLayoutVars>
          <dgm:chPref val="3"/>
        </dgm:presLayoutVars>
      </dgm:prSet>
      <dgm:spPr/>
    </dgm:pt>
    <dgm:pt modelId="{3DFE3DBC-D3DD-9248-93CD-E71A290A66B9}" type="pres">
      <dgm:prSet presAssocID="{706962E9-A243-1C42-ACB7-826ACE788C00}" presName="hierChild5" presStyleCnt="0"/>
      <dgm:spPr/>
    </dgm:pt>
    <dgm:pt modelId="{30153041-2458-594C-B008-7983C4192040}" type="pres">
      <dgm:prSet presAssocID="{B1145D70-AE8D-F54A-9172-2DF78F096F1E}" presName="Name23" presStyleLbl="parChTrans1D4" presStyleIdx="2" presStyleCnt="11"/>
      <dgm:spPr/>
    </dgm:pt>
    <dgm:pt modelId="{645ADDE3-F0E2-454A-B664-CFC4E01A625B}" type="pres">
      <dgm:prSet presAssocID="{49E3042E-1BC2-7A4C-9B52-F23BFA99E685}" presName="hierRoot4" presStyleCnt="0"/>
      <dgm:spPr/>
    </dgm:pt>
    <dgm:pt modelId="{52B1B3E3-9473-954B-BE7C-68FDF07F394E}" type="pres">
      <dgm:prSet presAssocID="{49E3042E-1BC2-7A4C-9B52-F23BFA99E685}" presName="composite4" presStyleCnt="0"/>
      <dgm:spPr/>
    </dgm:pt>
    <dgm:pt modelId="{AB0616C0-AA8C-5140-9E5D-27095C475BA8}" type="pres">
      <dgm:prSet presAssocID="{49E3042E-1BC2-7A4C-9B52-F23BFA99E685}" presName="background4" presStyleLbl="node4" presStyleIdx="2" presStyleCnt="11"/>
      <dgm:spPr/>
    </dgm:pt>
    <dgm:pt modelId="{43B5122D-33F8-6C46-BBB3-3B8781032F0E}" type="pres">
      <dgm:prSet presAssocID="{49E3042E-1BC2-7A4C-9B52-F23BFA99E685}" presName="text4" presStyleLbl="fgAcc4" presStyleIdx="2" presStyleCnt="11">
        <dgm:presLayoutVars>
          <dgm:chPref val="3"/>
        </dgm:presLayoutVars>
      </dgm:prSet>
      <dgm:spPr/>
    </dgm:pt>
    <dgm:pt modelId="{25739E77-F15C-A249-AFBD-1BA827F5BE60}" type="pres">
      <dgm:prSet presAssocID="{49E3042E-1BC2-7A4C-9B52-F23BFA99E685}" presName="hierChild5" presStyleCnt="0"/>
      <dgm:spPr/>
    </dgm:pt>
    <dgm:pt modelId="{EC81D8D0-6544-134F-A534-CDEA77FD3455}" type="pres">
      <dgm:prSet presAssocID="{BF565F3D-E452-414A-9409-BDAD0B4D90ED}" presName="Name23" presStyleLbl="parChTrans1D4" presStyleIdx="3" presStyleCnt="11"/>
      <dgm:spPr/>
    </dgm:pt>
    <dgm:pt modelId="{2A2C6BAF-2227-9F4C-AE15-784A36FD4B51}" type="pres">
      <dgm:prSet presAssocID="{917FF249-8B0E-8E4A-83E5-2C923EDEC204}" presName="hierRoot4" presStyleCnt="0"/>
      <dgm:spPr/>
    </dgm:pt>
    <dgm:pt modelId="{26B2C3EB-6352-B246-8DC1-4E597AD7D75E}" type="pres">
      <dgm:prSet presAssocID="{917FF249-8B0E-8E4A-83E5-2C923EDEC204}" presName="composite4" presStyleCnt="0"/>
      <dgm:spPr/>
    </dgm:pt>
    <dgm:pt modelId="{7B7059C8-FF73-5142-932C-A95A1015B1F0}" type="pres">
      <dgm:prSet presAssocID="{917FF249-8B0E-8E4A-83E5-2C923EDEC204}" presName="background4" presStyleLbl="node4" presStyleIdx="3" presStyleCnt="11"/>
      <dgm:spPr/>
    </dgm:pt>
    <dgm:pt modelId="{9DD36616-5A66-374A-80F9-D73EDD2890A5}" type="pres">
      <dgm:prSet presAssocID="{917FF249-8B0E-8E4A-83E5-2C923EDEC204}" presName="text4" presStyleLbl="fgAcc4" presStyleIdx="3" presStyleCnt="11">
        <dgm:presLayoutVars>
          <dgm:chPref val="3"/>
        </dgm:presLayoutVars>
      </dgm:prSet>
      <dgm:spPr/>
    </dgm:pt>
    <dgm:pt modelId="{A267B0BA-A35E-1345-8462-59EF452B34DD}" type="pres">
      <dgm:prSet presAssocID="{917FF249-8B0E-8E4A-83E5-2C923EDEC204}" presName="hierChild5" presStyleCnt="0"/>
      <dgm:spPr/>
    </dgm:pt>
    <dgm:pt modelId="{0B913109-90D4-5941-A7B1-139C2C0A0752}" type="pres">
      <dgm:prSet presAssocID="{377F086E-B189-F742-B4AE-49B009EEC4EF}" presName="Name23" presStyleLbl="parChTrans1D4" presStyleIdx="4" presStyleCnt="11"/>
      <dgm:spPr/>
    </dgm:pt>
    <dgm:pt modelId="{15C9A82B-ED55-2F40-A833-EAA2A9E845F9}" type="pres">
      <dgm:prSet presAssocID="{C352BBB7-D7C5-344C-B726-A81EFE118B71}" presName="hierRoot4" presStyleCnt="0"/>
      <dgm:spPr/>
    </dgm:pt>
    <dgm:pt modelId="{031BEC8F-D202-BF49-9C3C-70F05C74D98E}" type="pres">
      <dgm:prSet presAssocID="{C352BBB7-D7C5-344C-B726-A81EFE118B71}" presName="composite4" presStyleCnt="0"/>
      <dgm:spPr/>
    </dgm:pt>
    <dgm:pt modelId="{95D7B804-4B12-A844-83A0-A8B295F3748D}" type="pres">
      <dgm:prSet presAssocID="{C352BBB7-D7C5-344C-B726-A81EFE118B71}" presName="background4" presStyleLbl="node4" presStyleIdx="4" presStyleCnt="11"/>
      <dgm:spPr/>
    </dgm:pt>
    <dgm:pt modelId="{ABE01A1F-77E5-6B47-953D-01555DE58205}" type="pres">
      <dgm:prSet presAssocID="{C352BBB7-D7C5-344C-B726-A81EFE118B71}" presName="text4" presStyleLbl="fgAcc4" presStyleIdx="4" presStyleCnt="11">
        <dgm:presLayoutVars>
          <dgm:chPref val="3"/>
        </dgm:presLayoutVars>
      </dgm:prSet>
      <dgm:spPr/>
    </dgm:pt>
    <dgm:pt modelId="{64254A17-7DA3-E348-8866-80D659E74DBC}" type="pres">
      <dgm:prSet presAssocID="{C352BBB7-D7C5-344C-B726-A81EFE118B71}" presName="hierChild5" presStyleCnt="0"/>
      <dgm:spPr/>
    </dgm:pt>
    <dgm:pt modelId="{36B089DF-2F21-4A4A-BD8E-F07A19EC45B6}" type="pres">
      <dgm:prSet presAssocID="{4B1325B3-0AEA-AD4B-B1C7-FBC835CE0F40}" presName="Name23" presStyleLbl="parChTrans1D4" presStyleIdx="5" presStyleCnt="11"/>
      <dgm:spPr/>
    </dgm:pt>
    <dgm:pt modelId="{8922929B-9CB4-E44C-9DCF-1400B9486AE2}" type="pres">
      <dgm:prSet presAssocID="{DF88A40B-2B4F-8846-A0D3-41A733000C17}" presName="hierRoot4" presStyleCnt="0"/>
      <dgm:spPr/>
    </dgm:pt>
    <dgm:pt modelId="{1BC4CC39-104F-C24C-B3D7-AE2516901D92}" type="pres">
      <dgm:prSet presAssocID="{DF88A40B-2B4F-8846-A0D3-41A733000C17}" presName="composite4" presStyleCnt="0"/>
      <dgm:spPr/>
    </dgm:pt>
    <dgm:pt modelId="{44FCA5F7-3E1D-2444-9AA6-91000466B640}" type="pres">
      <dgm:prSet presAssocID="{DF88A40B-2B4F-8846-A0D3-41A733000C17}" presName="background4" presStyleLbl="node4" presStyleIdx="5" presStyleCnt="11"/>
      <dgm:spPr/>
    </dgm:pt>
    <dgm:pt modelId="{589E3DBF-245A-834C-8B9A-91FB456A4A3E}" type="pres">
      <dgm:prSet presAssocID="{DF88A40B-2B4F-8846-A0D3-41A733000C17}" presName="text4" presStyleLbl="fgAcc4" presStyleIdx="5" presStyleCnt="11">
        <dgm:presLayoutVars>
          <dgm:chPref val="3"/>
        </dgm:presLayoutVars>
      </dgm:prSet>
      <dgm:spPr/>
    </dgm:pt>
    <dgm:pt modelId="{221088E6-67C6-7344-9326-A002CEBF4125}" type="pres">
      <dgm:prSet presAssocID="{DF88A40B-2B4F-8846-A0D3-41A733000C17}" presName="hierChild5" presStyleCnt="0"/>
      <dgm:spPr/>
    </dgm:pt>
    <dgm:pt modelId="{F9D6F6BB-F28C-E24F-AA25-4A24F427E352}" type="pres">
      <dgm:prSet presAssocID="{5A0E7C83-05C1-5449-BE46-F135565AC4FF}" presName="Name23" presStyleLbl="parChTrans1D4" presStyleIdx="6" presStyleCnt="11"/>
      <dgm:spPr/>
    </dgm:pt>
    <dgm:pt modelId="{D1D1D8A8-8EB7-A94C-BD4F-826B582783D4}" type="pres">
      <dgm:prSet presAssocID="{BDD70483-0FA7-B44E-9DD4-1F01A163AD3A}" presName="hierRoot4" presStyleCnt="0"/>
      <dgm:spPr/>
    </dgm:pt>
    <dgm:pt modelId="{16D70339-87D9-A64B-AB20-A97798F96619}" type="pres">
      <dgm:prSet presAssocID="{BDD70483-0FA7-B44E-9DD4-1F01A163AD3A}" presName="composite4" presStyleCnt="0"/>
      <dgm:spPr/>
    </dgm:pt>
    <dgm:pt modelId="{86C53B93-3EED-CD4B-82D2-1661ECABD3BD}" type="pres">
      <dgm:prSet presAssocID="{BDD70483-0FA7-B44E-9DD4-1F01A163AD3A}" presName="background4" presStyleLbl="node4" presStyleIdx="6" presStyleCnt="11"/>
      <dgm:spPr/>
    </dgm:pt>
    <dgm:pt modelId="{04D0432A-29A1-0849-AD2E-E1FAA01045A4}" type="pres">
      <dgm:prSet presAssocID="{BDD70483-0FA7-B44E-9DD4-1F01A163AD3A}" presName="text4" presStyleLbl="fgAcc4" presStyleIdx="6" presStyleCnt="11">
        <dgm:presLayoutVars>
          <dgm:chPref val="3"/>
        </dgm:presLayoutVars>
      </dgm:prSet>
      <dgm:spPr/>
    </dgm:pt>
    <dgm:pt modelId="{25D75E1A-D25C-C346-AE39-477403FC225D}" type="pres">
      <dgm:prSet presAssocID="{BDD70483-0FA7-B44E-9DD4-1F01A163AD3A}" presName="hierChild5" presStyleCnt="0"/>
      <dgm:spPr/>
    </dgm:pt>
    <dgm:pt modelId="{9E58FC7B-C5E6-0745-9612-377F769FC882}" type="pres">
      <dgm:prSet presAssocID="{C3E079DD-301F-694B-866A-7042C0F26586}" presName="Name17" presStyleLbl="parChTrans1D3" presStyleIdx="1" presStyleCnt="2"/>
      <dgm:spPr/>
    </dgm:pt>
    <dgm:pt modelId="{5D44DE55-C614-6E4C-85D0-8B509CB79A59}" type="pres">
      <dgm:prSet presAssocID="{89D2364B-86BD-794B-863D-44635D1130BA}" presName="hierRoot3" presStyleCnt="0"/>
      <dgm:spPr/>
    </dgm:pt>
    <dgm:pt modelId="{DA6C4F6B-B21D-BA40-B564-C30B684F86AE}" type="pres">
      <dgm:prSet presAssocID="{89D2364B-86BD-794B-863D-44635D1130BA}" presName="composite3" presStyleCnt="0"/>
      <dgm:spPr/>
    </dgm:pt>
    <dgm:pt modelId="{353DE61C-0DAD-F340-8751-BD17944865C9}" type="pres">
      <dgm:prSet presAssocID="{89D2364B-86BD-794B-863D-44635D1130BA}" presName="background3" presStyleLbl="node3" presStyleIdx="1" presStyleCnt="2"/>
      <dgm:spPr/>
    </dgm:pt>
    <dgm:pt modelId="{820F87F6-4278-B548-B2FC-ED7E733BCAD3}" type="pres">
      <dgm:prSet presAssocID="{89D2364B-86BD-794B-863D-44635D1130BA}" presName="text3" presStyleLbl="fgAcc3" presStyleIdx="1" presStyleCnt="2">
        <dgm:presLayoutVars>
          <dgm:chPref val="3"/>
        </dgm:presLayoutVars>
      </dgm:prSet>
      <dgm:spPr/>
    </dgm:pt>
    <dgm:pt modelId="{979C543C-A83D-2647-9361-15D17FD8C556}" type="pres">
      <dgm:prSet presAssocID="{89D2364B-86BD-794B-863D-44635D1130BA}" presName="hierChild4" presStyleCnt="0"/>
      <dgm:spPr/>
    </dgm:pt>
    <dgm:pt modelId="{04942B0A-5DDE-D24E-847B-BDBDCB5703E2}" type="pres">
      <dgm:prSet presAssocID="{5C2FFDE3-CDCF-AB49-9D31-9212ECE4B455}" presName="Name23" presStyleLbl="parChTrans1D4" presStyleIdx="7" presStyleCnt="11"/>
      <dgm:spPr/>
    </dgm:pt>
    <dgm:pt modelId="{4809DAAB-E3F9-5D45-8D53-248E6671B915}" type="pres">
      <dgm:prSet presAssocID="{6EF9F379-F4FA-244E-AF5B-3E55ACA88F8A}" presName="hierRoot4" presStyleCnt="0"/>
      <dgm:spPr/>
    </dgm:pt>
    <dgm:pt modelId="{A591CC65-060E-1349-BD1F-AD87170AE156}" type="pres">
      <dgm:prSet presAssocID="{6EF9F379-F4FA-244E-AF5B-3E55ACA88F8A}" presName="composite4" presStyleCnt="0"/>
      <dgm:spPr/>
    </dgm:pt>
    <dgm:pt modelId="{43C7AF1D-A173-E147-908A-A5FF4B561E02}" type="pres">
      <dgm:prSet presAssocID="{6EF9F379-F4FA-244E-AF5B-3E55ACA88F8A}" presName="background4" presStyleLbl="node4" presStyleIdx="7" presStyleCnt="11"/>
      <dgm:spPr/>
    </dgm:pt>
    <dgm:pt modelId="{615713D9-60C6-5442-B534-AF74FEE867A9}" type="pres">
      <dgm:prSet presAssocID="{6EF9F379-F4FA-244E-AF5B-3E55ACA88F8A}" presName="text4" presStyleLbl="fgAcc4" presStyleIdx="7" presStyleCnt="11">
        <dgm:presLayoutVars>
          <dgm:chPref val="3"/>
        </dgm:presLayoutVars>
      </dgm:prSet>
      <dgm:spPr/>
    </dgm:pt>
    <dgm:pt modelId="{034C7424-DF2D-C348-A92C-DCEB8456FBB3}" type="pres">
      <dgm:prSet presAssocID="{6EF9F379-F4FA-244E-AF5B-3E55ACA88F8A}" presName="hierChild5" presStyleCnt="0"/>
      <dgm:spPr/>
    </dgm:pt>
    <dgm:pt modelId="{1DAAED38-77EA-8945-95F9-5841E4E73142}" type="pres">
      <dgm:prSet presAssocID="{A4DFB7A7-D00C-464F-9331-0FFD8535DFA3}" presName="Name23" presStyleLbl="parChTrans1D4" presStyleIdx="8" presStyleCnt="11"/>
      <dgm:spPr/>
    </dgm:pt>
    <dgm:pt modelId="{9839DB77-E889-5042-A729-182109EECD4D}" type="pres">
      <dgm:prSet presAssocID="{7F83F869-A8A5-C64A-B681-8D7958E205CE}" presName="hierRoot4" presStyleCnt="0"/>
      <dgm:spPr/>
    </dgm:pt>
    <dgm:pt modelId="{A544CFE9-32FE-EC4F-9FFF-19172C9C80E0}" type="pres">
      <dgm:prSet presAssocID="{7F83F869-A8A5-C64A-B681-8D7958E205CE}" presName="composite4" presStyleCnt="0"/>
      <dgm:spPr/>
    </dgm:pt>
    <dgm:pt modelId="{2A9DBD27-E088-2049-8593-4669F1BD2F6B}" type="pres">
      <dgm:prSet presAssocID="{7F83F869-A8A5-C64A-B681-8D7958E205CE}" presName="background4" presStyleLbl="node4" presStyleIdx="8" presStyleCnt="11"/>
      <dgm:spPr/>
    </dgm:pt>
    <dgm:pt modelId="{724DEA8E-EE14-5D4C-BC86-EB7F911D49CA}" type="pres">
      <dgm:prSet presAssocID="{7F83F869-A8A5-C64A-B681-8D7958E205CE}" presName="text4" presStyleLbl="fgAcc4" presStyleIdx="8" presStyleCnt="11">
        <dgm:presLayoutVars>
          <dgm:chPref val="3"/>
        </dgm:presLayoutVars>
      </dgm:prSet>
      <dgm:spPr/>
    </dgm:pt>
    <dgm:pt modelId="{1EF9B842-5F9A-8343-A348-A91DC490BB57}" type="pres">
      <dgm:prSet presAssocID="{7F83F869-A8A5-C64A-B681-8D7958E205CE}" presName="hierChild5" presStyleCnt="0"/>
      <dgm:spPr/>
    </dgm:pt>
    <dgm:pt modelId="{2BB99463-A2D6-F643-808E-C1300CC917EB}" type="pres">
      <dgm:prSet presAssocID="{213706FE-8673-A546-8FC3-6F2B0C523D29}" presName="Name23" presStyleLbl="parChTrans1D4" presStyleIdx="9" presStyleCnt="11"/>
      <dgm:spPr/>
    </dgm:pt>
    <dgm:pt modelId="{F5B84BDF-4DE3-034F-AB54-DD81D65C6037}" type="pres">
      <dgm:prSet presAssocID="{89BB9AFA-B7F5-9948-B71D-5E08C7B8BAFB}" presName="hierRoot4" presStyleCnt="0"/>
      <dgm:spPr/>
    </dgm:pt>
    <dgm:pt modelId="{A42FF715-33FE-704C-BDFD-66CCC734D108}" type="pres">
      <dgm:prSet presAssocID="{89BB9AFA-B7F5-9948-B71D-5E08C7B8BAFB}" presName="composite4" presStyleCnt="0"/>
      <dgm:spPr/>
    </dgm:pt>
    <dgm:pt modelId="{5036CBBA-6956-A84C-A0C1-0DFFAA1F70CB}" type="pres">
      <dgm:prSet presAssocID="{89BB9AFA-B7F5-9948-B71D-5E08C7B8BAFB}" presName="background4" presStyleLbl="node4" presStyleIdx="9" presStyleCnt="11"/>
      <dgm:spPr/>
    </dgm:pt>
    <dgm:pt modelId="{3DBFA1AF-2438-6A45-A982-3E0ED41DE7E6}" type="pres">
      <dgm:prSet presAssocID="{89BB9AFA-B7F5-9948-B71D-5E08C7B8BAFB}" presName="text4" presStyleLbl="fgAcc4" presStyleIdx="9" presStyleCnt="11">
        <dgm:presLayoutVars>
          <dgm:chPref val="3"/>
        </dgm:presLayoutVars>
      </dgm:prSet>
      <dgm:spPr/>
    </dgm:pt>
    <dgm:pt modelId="{C9938301-E0DA-8641-9453-FE674388E99C}" type="pres">
      <dgm:prSet presAssocID="{89BB9AFA-B7F5-9948-B71D-5E08C7B8BAFB}" presName="hierChild5" presStyleCnt="0"/>
      <dgm:spPr/>
    </dgm:pt>
    <dgm:pt modelId="{3078B289-6537-6242-BCE9-C82A742F12E6}" type="pres">
      <dgm:prSet presAssocID="{770D336A-95A3-1244-B3D2-91D20160739E}" presName="Name23" presStyleLbl="parChTrans1D4" presStyleIdx="10" presStyleCnt="11"/>
      <dgm:spPr/>
    </dgm:pt>
    <dgm:pt modelId="{53A005F9-BDE0-BC43-A65F-BC4FA0E4C9DA}" type="pres">
      <dgm:prSet presAssocID="{6F445755-B2D2-9448-9BC2-A1F92DC48986}" presName="hierRoot4" presStyleCnt="0"/>
      <dgm:spPr/>
    </dgm:pt>
    <dgm:pt modelId="{03AB78EC-DE39-4D4E-80CC-2AE5A741FBA4}" type="pres">
      <dgm:prSet presAssocID="{6F445755-B2D2-9448-9BC2-A1F92DC48986}" presName="composite4" presStyleCnt="0"/>
      <dgm:spPr/>
    </dgm:pt>
    <dgm:pt modelId="{2694C16F-5AF3-CE47-B2FA-B34F5DC84E15}" type="pres">
      <dgm:prSet presAssocID="{6F445755-B2D2-9448-9BC2-A1F92DC48986}" presName="background4" presStyleLbl="node4" presStyleIdx="10" presStyleCnt="11"/>
      <dgm:spPr/>
    </dgm:pt>
    <dgm:pt modelId="{BA389963-CF3C-3D43-90FD-216DEDC487BE}" type="pres">
      <dgm:prSet presAssocID="{6F445755-B2D2-9448-9BC2-A1F92DC48986}" presName="text4" presStyleLbl="fgAcc4" presStyleIdx="10" presStyleCnt="11">
        <dgm:presLayoutVars>
          <dgm:chPref val="3"/>
        </dgm:presLayoutVars>
      </dgm:prSet>
      <dgm:spPr/>
    </dgm:pt>
    <dgm:pt modelId="{07ED781F-7060-DB4D-8FB3-CCE22A3FBC90}" type="pres">
      <dgm:prSet presAssocID="{6F445755-B2D2-9448-9BC2-A1F92DC48986}" presName="hierChild5" presStyleCnt="0"/>
      <dgm:spPr/>
    </dgm:pt>
  </dgm:ptLst>
  <dgm:cxnLst>
    <dgm:cxn modelId="{26EA8100-4E3D-0743-9982-A448B9136715}" type="presOf" srcId="{A4DFB7A7-D00C-464F-9331-0FFD8535DFA3}" destId="{1DAAED38-77EA-8945-95F9-5841E4E73142}" srcOrd="0" destOrd="0" presId="urn:microsoft.com/office/officeart/2005/8/layout/hierarchy1"/>
    <dgm:cxn modelId="{CA588502-006A-8544-8F9B-C620B7E40D66}" srcId="{C352BBB7-D7C5-344C-B726-A81EFE118B71}" destId="{BDD70483-0FA7-B44E-9DD4-1F01A163AD3A}" srcOrd="1" destOrd="0" parTransId="{5A0E7C83-05C1-5449-BE46-F135565AC4FF}" sibTransId="{9485018A-DF14-3946-A830-8152505E5671}"/>
    <dgm:cxn modelId="{A11A0F13-3AC7-494C-83A8-EBC610EC0E1A}" srcId="{9CF07670-D891-4940-9982-F60C6F9A426F}" destId="{54B2244D-65C2-5B43-B5C7-767FC4A1CCBD}" srcOrd="0" destOrd="0" parTransId="{6906450E-CCCF-6048-99E8-65E5D6C94F87}" sibTransId="{97737F78-1E96-FE4C-B297-D7C81660A6CE}"/>
    <dgm:cxn modelId="{81816D15-113D-E34B-8C59-BA88E5AFDA87}" srcId="{14A88106-18F2-4846-A029-2F9976009886}" destId="{C352BBB7-D7C5-344C-B726-A81EFE118B71}" srcOrd="1" destOrd="0" parTransId="{377F086E-B189-F742-B4AE-49B009EEC4EF}" sibTransId="{0C70E231-BD18-5E41-9EF8-D727E6A94A8F}"/>
    <dgm:cxn modelId="{B9141D17-7FE3-F04A-A04F-9DC1E3985C21}" srcId="{7F83F869-A8A5-C64A-B681-8D7958E205CE}" destId="{89BB9AFA-B7F5-9948-B71D-5E08C7B8BAFB}" srcOrd="0" destOrd="0" parTransId="{213706FE-8673-A546-8FC3-6F2B0C523D29}" sibTransId="{AB34E154-2764-DF47-B02C-B80F5738C1CB}"/>
    <dgm:cxn modelId="{7624D818-8362-8D40-9433-46A29C555B63}" type="presOf" srcId="{C3E079DD-301F-694B-866A-7042C0F26586}" destId="{9E58FC7B-C5E6-0745-9612-377F769FC882}" srcOrd="0" destOrd="0" presId="urn:microsoft.com/office/officeart/2005/8/layout/hierarchy1"/>
    <dgm:cxn modelId="{0E511E1E-DE92-CC43-9D99-86E53B59922B}" type="presOf" srcId="{6F445755-B2D2-9448-9BC2-A1F92DC48986}" destId="{BA389963-CF3C-3D43-90FD-216DEDC487BE}" srcOrd="0" destOrd="0" presId="urn:microsoft.com/office/officeart/2005/8/layout/hierarchy1"/>
    <dgm:cxn modelId="{7084A02A-3AFD-CC47-A28A-5195F861C3C1}" srcId="{54B2244D-65C2-5B43-B5C7-767FC4A1CCBD}" destId="{14A88106-18F2-4846-A029-2F9976009886}" srcOrd="0" destOrd="0" parTransId="{27AC124B-3328-0B4E-B31F-200AB1FF45B7}" sibTransId="{9E75C3F5-29C2-8740-B778-367F907BEBDF}"/>
    <dgm:cxn modelId="{1BBBCD34-043A-2548-B3CD-76B6976F446B}" type="presOf" srcId="{27AC124B-3328-0B4E-B31F-200AB1FF45B7}" destId="{52CD1484-2FA2-4748-9669-B205FBEC15DB}" srcOrd="0" destOrd="0" presId="urn:microsoft.com/office/officeart/2005/8/layout/hierarchy1"/>
    <dgm:cxn modelId="{5AC8B939-9E63-B944-A92E-1FE18793E170}" srcId="{C90223F1-70FD-9A45-AC97-71C83C852D1C}" destId="{917FF249-8B0E-8E4A-83E5-2C923EDEC204}" srcOrd="2" destOrd="0" parTransId="{BF565F3D-E452-414A-9409-BDAD0B4D90ED}" sibTransId="{7B4CB256-DBDF-2242-9EAA-D0F297FDCCEF}"/>
    <dgm:cxn modelId="{DD467C3F-88F6-684C-83A8-C7DE1FD1759E}" type="presOf" srcId="{917FF249-8B0E-8E4A-83E5-2C923EDEC204}" destId="{9DD36616-5A66-374A-80F9-D73EDD2890A5}" srcOrd="0" destOrd="0" presId="urn:microsoft.com/office/officeart/2005/8/layout/hierarchy1"/>
    <dgm:cxn modelId="{01E06B48-56C0-1E4C-A900-6DE5B2E93ECB}" srcId="{14A88106-18F2-4846-A029-2F9976009886}" destId="{C90223F1-70FD-9A45-AC97-71C83C852D1C}" srcOrd="0" destOrd="0" parTransId="{0884C912-6AC4-E549-85B1-641928D07562}" sibTransId="{00A17384-C545-2E48-93A2-17AAB922805D}"/>
    <dgm:cxn modelId="{AEFDE24A-9F54-284A-B4B6-59B8130F4FF9}" type="presOf" srcId="{213706FE-8673-A546-8FC3-6F2B0C523D29}" destId="{2BB99463-A2D6-F643-808E-C1300CC917EB}" srcOrd="0" destOrd="0" presId="urn:microsoft.com/office/officeart/2005/8/layout/hierarchy1"/>
    <dgm:cxn modelId="{44325757-6EEB-5341-8454-C3C063425242}" type="presOf" srcId="{BF565F3D-E452-414A-9409-BDAD0B4D90ED}" destId="{EC81D8D0-6544-134F-A534-CDEA77FD3455}" srcOrd="0" destOrd="0" presId="urn:microsoft.com/office/officeart/2005/8/layout/hierarchy1"/>
    <dgm:cxn modelId="{B7F40F58-2B43-C24D-B2F4-7A802E1C76C6}" srcId="{C90223F1-70FD-9A45-AC97-71C83C852D1C}" destId="{706962E9-A243-1C42-ACB7-826ACE788C00}" srcOrd="0" destOrd="0" parTransId="{1A77BDDC-C560-EB4A-908D-C0B73DA6EB17}" sibTransId="{035AE0BA-4B19-564B-AD0B-0E661D20B38D}"/>
    <dgm:cxn modelId="{ECEEDC58-F5BA-1748-A376-885908C725EB}" type="presOf" srcId="{14A88106-18F2-4846-A029-2F9976009886}" destId="{88CA1ADB-093C-B94E-9895-35011F5D9C8E}" srcOrd="0" destOrd="0" presId="urn:microsoft.com/office/officeart/2005/8/layout/hierarchy1"/>
    <dgm:cxn modelId="{EA98AB63-B68B-2D49-A1D0-EC828CF731C8}" srcId="{54B2244D-65C2-5B43-B5C7-767FC4A1CCBD}" destId="{89D2364B-86BD-794B-863D-44635D1130BA}" srcOrd="1" destOrd="0" parTransId="{C3E079DD-301F-694B-866A-7042C0F26586}" sibTransId="{52C5CD5C-FC35-8747-AF2C-A119BB96F932}"/>
    <dgm:cxn modelId="{3FD24464-39AF-504B-8330-0F999F769B21}" type="presOf" srcId="{7F83F869-A8A5-C64A-B681-8D7958E205CE}" destId="{724DEA8E-EE14-5D4C-BC86-EB7F911D49CA}" srcOrd="0" destOrd="0" presId="urn:microsoft.com/office/officeart/2005/8/layout/hierarchy1"/>
    <dgm:cxn modelId="{209BAF69-ADC4-5F41-8786-70361AEB7D79}" type="presOf" srcId="{295152DF-EFE9-DE47-AE21-40E3A0BC1ADD}" destId="{B831E612-159C-EF4A-93BA-6252D5B52EDE}" srcOrd="0" destOrd="0" presId="urn:microsoft.com/office/officeart/2005/8/layout/hierarchy1"/>
    <dgm:cxn modelId="{A6B8746C-A855-7349-B140-2853F79D9C01}" srcId="{89D2364B-86BD-794B-863D-44635D1130BA}" destId="{7F83F869-A8A5-C64A-B681-8D7958E205CE}" srcOrd="1" destOrd="0" parTransId="{A4DFB7A7-D00C-464F-9331-0FFD8535DFA3}" sibTransId="{1D6CB564-DD69-6D46-9D3F-3B541B98E934}"/>
    <dgm:cxn modelId="{2E2C6676-E801-BE40-BF4F-1251FAAD8172}" srcId="{295152DF-EFE9-DE47-AE21-40E3A0BC1ADD}" destId="{9CF07670-D891-4940-9982-F60C6F9A426F}" srcOrd="0" destOrd="0" parTransId="{EDE161E4-0637-604B-9DB1-6AD33E6F772F}" sibTransId="{626868CB-E2A0-D94B-9BAA-698967AC3DD6}"/>
    <dgm:cxn modelId="{EBEFC87E-3DFA-6A41-8292-2F8378236578}" srcId="{7F83F869-A8A5-C64A-B681-8D7958E205CE}" destId="{6F445755-B2D2-9448-9BC2-A1F92DC48986}" srcOrd="1" destOrd="0" parTransId="{770D336A-95A3-1244-B3D2-91D20160739E}" sibTransId="{4E624C6B-FDBC-B241-822F-492C1FAB9E63}"/>
    <dgm:cxn modelId="{A68CC784-B921-B747-98FA-4AD341419F1C}" type="presOf" srcId="{C90223F1-70FD-9A45-AC97-71C83C852D1C}" destId="{EB84C2A5-4262-EA41-BE7C-C2DF647D1977}" srcOrd="0" destOrd="0" presId="urn:microsoft.com/office/officeart/2005/8/layout/hierarchy1"/>
    <dgm:cxn modelId="{238D3285-17C6-ED4F-8CB2-BE413E6809B1}" type="presOf" srcId="{C352BBB7-D7C5-344C-B726-A81EFE118B71}" destId="{ABE01A1F-77E5-6B47-953D-01555DE58205}" srcOrd="0" destOrd="0" presId="urn:microsoft.com/office/officeart/2005/8/layout/hierarchy1"/>
    <dgm:cxn modelId="{5FC56C86-ABE8-6948-AE8C-C7F4CA0629ED}" type="presOf" srcId="{89BB9AFA-B7F5-9948-B71D-5E08C7B8BAFB}" destId="{3DBFA1AF-2438-6A45-A982-3E0ED41DE7E6}" srcOrd="0" destOrd="0" presId="urn:microsoft.com/office/officeart/2005/8/layout/hierarchy1"/>
    <dgm:cxn modelId="{25F0AE86-212F-4841-8832-AC4AB804A0A4}" type="presOf" srcId="{4B1325B3-0AEA-AD4B-B1C7-FBC835CE0F40}" destId="{36B089DF-2F21-4A4A-BD8E-F07A19EC45B6}" srcOrd="0" destOrd="0" presId="urn:microsoft.com/office/officeart/2005/8/layout/hierarchy1"/>
    <dgm:cxn modelId="{2748B48B-D1AF-A249-A2BF-0B2D7F52E693}" srcId="{89D2364B-86BD-794B-863D-44635D1130BA}" destId="{6EF9F379-F4FA-244E-AF5B-3E55ACA88F8A}" srcOrd="0" destOrd="0" parTransId="{5C2FFDE3-CDCF-AB49-9D31-9212ECE4B455}" sibTransId="{C990D1D6-188F-6C4B-B59B-EAA151003C71}"/>
    <dgm:cxn modelId="{FDDADD8E-BC1F-5348-98DC-CB560E775E03}" type="presOf" srcId="{5A0E7C83-05C1-5449-BE46-F135565AC4FF}" destId="{F9D6F6BB-F28C-E24F-AA25-4A24F427E352}" srcOrd="0" destOrd="0" presId="urn:microsoft.com/office/officeart/2005/8/layout/hierarchy1"/>
    <dgm:cxn modelId="{8F38D390-36EC-DE47-9A96-B011FDB72089}" type="presOf" srcId="{706962E9-A243-1C42-ACB7-826ACE788C00}" destId="{936FBA2D-72B5-6541-9400-A471277DFBFD}" srcOrd="0" destOrd="0" presId="urn:microsoft.com/office/officeart/2005/8/layout/hierarchy1"/>
    <dgm:cxn modelId="{87D8F194-1329-8D41-B021-7208985A6F8C}" type="presOf" srcId="{B1145D70-AE8D-F54A-9172-2DF78F096F1E}" destId="{30153041-2458-594C-B008-7983C4192040}" srcOrd="0" destOrd="0" presId="urn:microsoft.com/office/officeart/2005/8/layout/hierarchy1"/>
    <dgm:cxn modelId="{8304129A-E741-BB4F-A321-69314D9B597C}" type="presOf" srcId="{377F086E-B189-F742-B4AE-49B009EEC4EF}" destId="{0B913109-90D4-5941-A7B1-139C2C0A0752}" srcOrd="0" destOrd="0" presId="urn:microsoft.com/office/officeart/2005/8/layout/hierarchy1"/>
    <dgm:cxn modelId="{7702A49E-8A70-4E4D-B8F2-A4A48A708B3B}" type="presOf" srcId="{49E3042E-1BC2-7A4C-9B52-F23BFA99E685}" destId="{43B5122D-33F8-6C46-BBB3-3B8781032F0E}" srcOrd="0" destOrd="0" presId="urn:microsoft.com/office/officeart/2005/8/layout/hierarchy1"/>
    <dgm:cxn modelId="{2E7718A1-C72A-D143-AA5C-DA79727DCFFB}" type="presOf" srcId="{6906450E-CCCF-6048-99E8-65E5D6C94F87}" destId="{E56A9296-406B-2D47-9221-35B815B13067}" srcOrd="0" destOrd="0" presId="urn:microsoft.com/office/officeart/2005/8/layout/hierarchy1"/>
    <dgm:cxn modelId="{BB8149A2-049B-2445-BD46-91D9D0D2DED6}" srcId="{C90223F1-70FD-9A45-AC97-71C83C852D1C}" destId="{49E3042E-1BC2-7A4C-9B52-F23BFA99E685}" srcOrd="1" destOrd="0" parTransId="{B1145D70-AE8D-F54A-9172-2DF78F096F1E}" sibTransId="{1954D421-D8C2-F940-9D0E-711DB2D0E037}"/>
    <dgm:cxn modelId="{33DBC2A2-2C95-F44E-8EC0-8EAF8F75AF6D}" type="presOf" srcId="{770D336A-95A3-1244-B3D2-91D20160739E}" destId="{3078B289-6537-6242-BCE9-C82A742F12E6}" srcOrd="0" destOrd="0" presId="urn:microsoft.com/office/officeart/2005/8/layout/hierarchy1"/>
    <dgm:cxn modelId="{A5A277AB-B2AF-9E43-B614-830F6D16B0EC}" type="presOf" srcId="{BDD70483-0FA7-B44E-9DD4-1F01A163AD3A}" destId="{04D0432A-29A1-0849-AD2E-E1FAA01045A4}" srcOrd="0" destOrd="0" presId="urn:microsoft.com/office/officeart/2005/8/layout/hierarchy1"/>
    <dgm:cxn modelId="{B92658B0-F0DD-C442-BF30-812C1DEF94A4}" type="presOf" srcId="{1A77BDDC-C560-EB4A-908D-C0B73DA6EB17}" destId="{B5643212-348E-7F41-8A7F-EF1A3F6BCBAB}" srcOrd="0" destOrd="0" presId="urn:microsoft.com/office/officeart/2005/8/layout/hierarchy1"/>
    <dgm:cxn modelId="{E75C85C3-0C8D-2746-AFFD-20A19C456F9C}" type="presOf" srcId="{54B2244D-65C2-5B43-B5C7-767FC4A1CCBD}" destId="{05695210-C7A2-2C4C-A4A4-6504FFCF1281}" srcOrd="0" destOrd="0" presId="urn:microsoft.com/office/officeart/2005/8/layout/hierarchy1"/>
    <dgm:cxn modelId="{0F742DC5-6163-0246-B6AC-894A8063BF22}" type="presOf" srcId="{DF88A40B-2B4F-8846-A0D3-41A733000C17}" destId="{589E3DBF-245A-834C-8B9A-91FB456A4A3E}" srcOrd="0" destOrd="0" presId="urn:microsoft.com/office/officeart/2005/8/layout/hierarchy1"/>
    <dgm:cxn modelId="{1BDD2ED1-DA26-8D44-861C-5E40DD146829}" type="presOf" srcId="{9CF07670-D891-4940-9982-F60C6F9A426F}" destId="{A61A71D6-06C5-7D4D-BBBB-6F878065C511}" srcOrd="0" destOrd="0" presId="urn:microsoft.com/office/officeart/2005/8/layout/hierarchy1"/>
    <dgm:cxn modelId="{58D180D4-49DB-7B47-B7ED-176262B21CDD}" srcId="{C352BBB7-D7C5-344C-B726-A81EFE118B71}" destId="{DF88A40B-2B4F-8846-A0D3-41A733000C17}" srcOrd="0" destOrd="0" parTransId="{4B1325B3-0AEA-AD4B-B1C7-FBC835CE0F40}" sibTransId="{72FEBCD7-91F1-5D4C-B6B8-D5389558003F}"/>
    <dgm:cxn modelId="{2C6C17E7-0879-734F-992E-8220378F3793}" type="presOf" srcId="{5C2FFDE3-CDCF-AB49-9D31-9212ECE4B455}" destId="{04942B0A-5DDE-D24E-847B-BDBDCB5703E2}" srcOrd="0" destOrd="0" presId="urn:microsoft.com/office/officeart/2005/8/layout/hierarchy1"/>
    <dgm:cxn modelId="{21B3AFE7-4176-1A4A-AB31-2190A76FADD2}" type="presOf" srcId="{0884C912-6AC4-E549-85B1-641928D07562}" destId="{1C0D9880-573A-F84A-8E1F-3B25DCEEAAA5}" srcOrd="0" destOrd="0" presId="urn:microsoft.com/office/officeart/2005/8/layout/hierarchy1"/>
    <dgm:cxn modelId="{426125EB-7CE2-8740-8F9B-5CB04FD18CD3}" type="presOf" srcId="{89D2364B-86BD-794B-863D-44635D1130BA}" destId="{820F87F6-4278-B548-B2FC-ED7E733BCAD3}" srcOrd="0" destOrd="0" presId="urn:microsoft.com/office/officeart/2005/8/layout/hierarchy1"/>
    <dgm:cxn modelId="{C1F891F3-BC01-2F45-84A3-A472B733F929}" type="presOf" srcId="{6EF9F379-F4FA-244E-AF5B-3E55ACA88F8A}" destId="{615713D9-60C6-5442-B534-AF74FEE867A9}" srcOrd="0" destOrd="0" presId="urn:microsoft.com/office/officeart/2005/8/layout/hierarchy1"/>
    <dgm:cxn modelId="{149AFB82-A53D-0B4C-9DE5-8B72A11D4393}" type="presParOf" srcId="{B831E612-159C-EF4A-93BA-6252D5B52EDE}" destId="{D59E4A01-3C3F-9B41-BAC1-9944528600C9}" srcOrd="0" destOrd="0" presId="urn:microsoft.com/office/officeart/2005/8/layout/hierarchy1"/>
    <dgm:cxn modelId="{D783B1E9-EFBD-8C48-8B05-F78B0BCD85D0}" type="presParOf" srcId="{D59E4A01-3C3F-9B41-BAC1-9944528600C9}" destId="{F667E336-9A01-0047-B3B1-403C60EB5AFE}" srcOrd="0" destOrd="0" presId="urn:microsoft.com/office/officeart/2005/8/layout/hierarchy1"/>
    <dgm:cxn modelId="{5EC9D2A3-7C3F-D148-9863-0E5DD2ED8DB9}" type="presParOf" srcId="{F667E336-9A01-0047-B3B1-403C60EB5AFE}" destId="{B93B5E69-6BC7-7641-9D0F-AB4323FC12C5}" srcOrd="0" destOrd="0" presId="urn:microsoft.com/office/officeart/2005/8/layout/hierarchy1"/>
    <dgm:cxn modelId="{9561DE3D-A04A-2244-B68F-663E8C8C65F2}" type="presParOf" srcId="{F667E336-9A01-0047-B3B1-403C60EB5AFE}" destId="{A61A71D6-06C5-7D4D-BBBB-6F878065C511}" srcOrd="1" destOrd="0" presId="urn:microsoft.com/office/officeart/2005/8/layout/hierarchy1"/>
    <dgm:cxn modelId="{212A52DC-468B-B446-BF5A-4A0F2BA87756}" type="presParOf" srcId="{D59E4A01-3C3F-9B41-BAC1-9944528600C9}" destId="{FD470481-20E9-8541-A3F2-1BA5CFDFA96E}" srcOrd="1" destOrd="0" presId="urn:microsoft.com/office/officeart/2005/8/layout/hierarchy1"/>
    <dgm:cxn modelId="{97F82717-A1D8-104C-92DA-26DCD6481EBF}" type="presParOf" srcId="{FD470481-20E9-8541-A3F2-1BA5CFDFA96E}" destId="{E56A9296-406B-2D47-9221-35B815B13067}" srcOrd="0" destOrd="0" presId="urn:microsoft.com/office/officeart/2005/8/layout/hierarchy1"/>
    <dgm:cxn modelId="{82738CA5-CA28-9247-B626-8BC3AF63CF18}" type="presParOf" srcId="{FD470481-20E9-8541-A3F2-1BA5CFDFA96E}" destId="{AC190A2B-46BA-E742-8727-C5F2F88D0D17}" srcOrd="1" destOrd="0" presId="urn:microsoft.com/office/officeart/2005/8/layout/hierarchy1"/>
    <dgm:cxn modelId="{656B55CE-592E-1F4F-9330-F0A14EB791FF}" type="presParOf" srcId="{AC190A2B-46BA-E742-8727-C5F2F88D0D17}" destId="{BF2490C5-3523-F349-B130-CDAEC08B75E7}" srcOrd="0" destOrd="0" presId="urn:microsoft.com/office/officeart/2005/8/layout/hierarchy1"/>
    <dgm:cxn modelId="{CF2E6880-E7D8-854E-889D-0C80B997EFCA}" type="presParOf" srcId="{BF2490C5-3523-F349-B130-CDAEC08B75E7}" destId="{55F7E8D8-C1CF-B643-8055-8F3B6C3C511C}" srcOrd="0" destOrd="0" presId="urn:microsoft.com/office/officeart/2005/8/layout/hierarchy1"/>
    <dgm:cxn modelId="{7A08FC72-C0A4-964E-96AE-B679B5200021}" type="presParOf" srcId="{BF2490C5-3523-F349-B130-CDAEC08B75E7}" destId="{05695210-C7A2-2C4C-A4A4-6504FFCF1281}" srcOrd="1" destOrd="0" presId="urn:microsoft.com/office/officeart/2005/8/layout/hierarchy1"/>
    <dgm:cxn modelId="{A09E6F02-5530-584F-A333-C6BB3807BCD8}" type="presParOf" srcId="{AC190A2B-46BA-E742-8727-C5F2F88D0D17}" destId="{F5B937AF-2E2B-E141-A7A2-A72F25F15186}" srcOrd="1" destOrd="0" presId="urn:microsoft.com/office/officeart/2005/8/layout/hierarchy1"/>
    <dgm:cxn modelId="{7F358C79-02B4-E94E-9623-8E5B16E64082}" type="presParOf" srcId="{F5B937AF-2E2B-E141-A7A2-A72F25F15186}" destId="{52CD1484-2FA2-4748-9669-B205FBEC15DB}" srcOrd="0" destOrd="0" presId="urn:microsoft.com/office/officeart/2005/8/layout/hierarchy1"/>
    <dgm:cxn modelId="{F808C0C1-92B7-1543-B924-C5218C86B944}" type="presParOf" srcId="{F5B937AF-2E2B-E141-A7A2-A72F25F15186}" destId="{312CF8F6-167C-0B44-A90F-29F8FE116819}" srcOrd="1" destOrd="0" presId="urn:microsoft.com/office/officeart/2005/8/layout/hierarchy1"/>
    <dgm:cxn modelId="{8A19CA09-1F62-2C49-8FE2-10A99EF032BD}" type="presParOf" srcId="{312CF8F6-167C-0B44-A90F-29F8FE116819}" destId="{1A835CDC-BF4E-4045-8809-F0FC16E95390}" srcOrd="0" destOrd="0" presId="urn:microsoft.com/office/officeart/2005/8/layout/hierarchy1"/>
    <dgm:cxn modelId="{E2054C70-7257-1645-A334-9CB5A737F6CE}" type="presParOf" srcId="{1A835CDC-BF4E-4045-8809-F0FC16E95390}" destId="{0CBEF97C-4E37-5E4A-A6B8-0528788B400F}" srcOrd="0" destOrd="0" presId="urn:microsoft.com/office/officeart/2005/8/layout/hierarchy1"/>
    <dgm:cxn modelId="{629B6DFF-7410-EC4C-9F87-1BC11805D5D6}" type="presParOf" srcId="{1A835CDC-BF4E-4045-8809-F0FC16E95390}" destId="{88CA1ADB-093C-B94E-9895-35011F5D9C8E}" srcOrd="1" destOrd="0" presId="urn:microsoft.com/office/officeart/2005/8/layout/hierarchy1"/>
    <dgm:cxn modelId="{35A5CAB7-6B73-C440-8BBD-257788845B4F}" type="presParOf" srcId="{312CF8F6-167C-0B44-A90F-29F8FE116819}" destId="{A5D92DD5-B4A5-034E-A808-F05FD80F0A8A}" srcOrd="1" destOrd="0" presId="urn:microsoft.com/office/officeart/2005/8/layout/hierarchy1"/>
    <dgm:cxn modelId="{86861F72-D846-984C-B330-3513CF8EFCAF}" type="presParOf" srcId="{A5D92DD5-B4A5-034E-A808-F05FD80F0A8A}" destId="{1C0D9880-573A-F84A-8E1F-3B25DCEEAAA5}" srcOrd="0" destOrd="0" presId="urn:microsoft.com/office/officeart/2005/8/layout/hierarchy1"/>
    <dgm:cxn modelId="{B52F7DF2-A43F-D743-8911-935F89048C05}" type="presParOf" srcId="{A5D92DD5-B4A5-034E-A808-F05FD80F0A8A}" destId="{648A91F2-8BA0-8541-8583-C4EBA3F3F70A}" srcOrd="1" destOrd="0" presId="urn:microsoft.com/office/officeart/2005/8/layout/hierarchy1"/>
    <dgm:cxn modelId="{EBE4AE71-FFC2-864D-8FA8-3A0A576F676A}" type="presParOf" srcId="{648A91F2-8BA0-8541-8583-C4EBA3F3F70A}" destId="{C9AB0FF9-02F1-9C43-AC6F-665EF2DF2EC2}" srcOrd="0" destOrd="0" presId="urn:microsoft.com/office/officeart/2005/8/layout/hierarchy1"/>
    <dgm:cxn modelId="{70759574-20EB-174F-9AE7-66D07FCD5390}" type="presParOf" srcId="{C9AB0FF9-02F1-9C43-AC6F-665EF2DF2EC2}" destId="{6770519E-A5F1-D441-9CC1-6DF7B3276F1C}" srcOrd="0" destOrd="0" presId="urn:microsoft.com/office/officeart/2005/8/layout/hierarchy1"/>
    <dgm:cxn modelId="{B3A57A93-EF0A-1F4F-BB45-337F228A1979}" type="presParOf" srcId="{C9AB0FF9-02F1-9C43-AC6F-665EF2DF2EC2}" destId="{EB84C2A5-4262-EA41-BE7C-C2DF647D1977}" srcOrd="1" destOrd="0" presId="urn:microsoft.com/office/officeart/2005/8/layout/hierarchy1"/>
    <dgm:cxn modelId="{FD599DB9-8234-AC4E-8817-4EDF835A2A61}" type="presParOf" srcId="{648A91F2-8BA0-8541-8583-C4EBA3F3F70A}" destId="{0452E673-8C39-A447-A02C-3ABBBAD336E4}" srcOrd="1" destOrd="0" presId="urn:microsoft.com/office/officeart/2005/8/layout/hierarchy1"/>
    <dgm:cxn modelId="{DC96360B-9FC4-AC47-9B06-812CD3D57CBC}" type="presParOf" srcId="{0452E673-8C39-A447-A02C-3ABBBAD336E4}" destId="{B5643212-348E-7F41-8A7F-EF1A3F6BCBAB}" srcOrd="0" destOrd="0" presId="urn:microsoft.com/office/officeart/2005/8/layout/hierarchy1"/>
    <dgm:cxn modelId="{EF533CFA-B993-D847-9E1D-A2F7258F751F}" type="presParOf" srcId="{0452E673-8C39-A447-A02C-3ABBBAD336E4}" destId="{1BB65BBE-0FE6-544A-9D47-681C199F1442}" srcOrd="1" destOrd="0" presId="urn:microsoft.com/office/officeart/2005/8/layout/hierarchy1"/>
    <dgm:cxn modelId="{BC8B1B55-18C0-AA4A-B4DD-D28D7658BDC9}" type="presParOf" srcId="{1BB65BBE-0FE6-544A-9D47-681C199F1442}" destId="{B5F93822-3F6D-6645-B055-23358388543C}" srcOrd="0" destOrd="0" presId="urn:microsoft.com/office/officeart/2005/8/layout/hierarchy1"/>
    <dgm:cxn modelId="{E1BE1AF6-69B0-3544-B76E-FD3B7EE22C52}" type="presParOf" srcId="{B5F93822-3F6D-6645-B055-23358388543C}" destId="{D43271A7-6147-F84C-877F-6F9E16C7E82C}" srcOrd="0" destOrd="0" presId="urn:microsoft.com/office/officeart/2005/8/layout/hierarchy1"/>
    <dgm:cxn modelId="{97F0ED3F-7951-B14E-8D91-D4213E2EC32A}" type="presParOf" srcId="{B5F93822-3F6D-6645-B055-23358388543C}" destId="{936FBA2D-72B5-6541-9400-A471277DFBFD}" srcOrd="1" destOrd="0" presId="urn:microsoft.com/office/officeart/2005/8/layout/hierarchy1"/>
    <dgm:cxn modelId="{B7A00281-BC77-9849-947D-CFC897E2999B}" type="presParOf" srcId="{1BB65BBE-0FE6-544A-9D47-681C199F1442}" destId="{3DFE3DBC-D3DD-9248-93CD-E71A290A66B9}" srcOrd="1" destOrd="0" presId="urn:microsoft.com/office/officeart/2005/8/layout/hierarchy1"/>
    <dgm:cxn modelId="{81C94B79-8945-2A40-8838-AE4127920BCA}" type="presParOf" srcId="{0452E673-8C39-A447-A02C-3ABBBAD336E4}" destId="{30153041-2458-594C-B008-7983C4192040}" srcOrd="2" destOrd="0" presId="urn:microsoft.com/office/officeart/2005/8/layout/hierarchy1"/>
    <dgm:cxn modelId="{98CFBAC4-4A02-1B41-B097-9E8F27364E82}" type="presParOf" srcId="{0452E673-8C39-A447-A02C-3ABBBAD336E4}" destId="{645ADDE3-F0E2-454A-B664-CFC4E01A625B}" srcOrd="3" destOrd="0" presId="urn:microsoft.com/office/officeart/2005/8/layout/hierarchy1"/>
    <dgm:cxn modelId="{91717249-642C-7947-B19A-70322F2FA70D}" type="presParOf" srcId="{645ADDE3-F0E2-454A-B664-CFC4E01A625B}" destId="{52B1B3E3-9473-954B-BE7C-68FDF07F394E}" srcOrd="0" destOrd="0" presId="urn:microsoft.com/office/officeart/2005/8/layout/hierarchy1"/>
    <dgm:cxn modelId="{0E03EF8A-5A3B-C840-8E41-D51AA73DDB8D}" type="presParOf" srcId="{52B1B3E3-9473-954B-BE7C-68FDF07F394E}" destId="{AB0616C0-AA8C-5140-9E5D-27095C475BA8}" srcOrd="0" destOrd="0" presId="urn:microsoft.com/office/officeart/2005/8/layout/hierarchy1"/>
    <dgm:cxn modelId="{8E9ADC05-8C7C-4D44-8186-73555F118F09}" type="presParOf" srcId="{52B1B3E3-9473-954B-BE7C-68FDF07F394E}" destId="{43B5122D-33F8-6C46-BBB3-3B8781032F0E}" srcOrd="1" destOrd="0" presId="urn:microsoft.com/office/officeart/2005/8/layout/hierarchy1"/>
    <dgm:cxn modelId="{191FAF3D-7867-4F41-AA78-5774010E052F}" type="presParOf" srcId="{645ADDE3-F0E2-454A-B664-CFC4E01A625B}" destId="{25739E77-F15C-A249-AFBD-1BA827F5BE60}" srcOrd="1" destOrd="0" presId="urn:microsoft.com/office/officeart/2005/8/layout/hierarchy1"/>
    <dgm:cxn modelId="{E8F12F40-F8DB-9249-96C0-CBC1B022CE40}" type="presParOf" srcId="{0452E673-8C39-A447-A02C-3ABBBAD336E4}" destId="{EC81D8D0-6544-134F-A534-CDEA77FD3455}" srcOrd="4" destOrd="0" presId="urn:microsoft.com/office/officeart/2005/8/layout/hierarchy1"/>
    <dgm:cxn modelId="{6AE4BF37-FB06-5A46-B128-A2D4AC0FEA5D}" type="presParOf" srcId="{0452E673-8C39-A447-A02C-3ABBBAD336E4}" destId="{2A2C6BAF-2227-9F4C-AE15-784A36FD4B51}" srcOrd="5" destOrd="0" presId="urn:microsoft.com/office/officeart/2005/8/layout/hierarchy1"/>
    <dgm:cxn modelId="{3DF66017-73D3-574A-B37D-E24A3BDDF122}" type="presParOf" srcId="{2A2C6BAF-2227-9F4C-AE15-784A36FD4B51}" destId="{26B2C3EB-6352-B246-8DC1-4E597AD7D75E}" srcOrd="0" destOrd="0" presId="urn:microsoft.com/office/officeart/2005/8/layout/hierarchy1"/>
    <dgm:cxn modelId="{0FF6AC04-F24A-044D-A397-CBA653AE07A4}" type="presParOf" srcId="{26B2C3EB-6352-B246-8DC1-4E597AD7D75E}" destId="{7B7059C8-FF73-5142-932C-A95A1015B1F0}" srcOrd="0" destOrd="0" presId="urn:microsoft.com/office/officeart/2005/8/layout/hierarchy1"/>
    <dgm:cxn modelId="{90D9025C-0D95-9248-BDD6-FFA649F6FA0A}" type="presParOf" srcId="{26B2C3EB-6352-B246-8DC1-4E597AD7D75E}" destId="{9DD36616-5A66-374A-80F9-D73EDD2890A5}" srcOrd="1" destOrd="0" presId="urn:microsoft.com/office/officeart/2005/8/layout/hierarchy1"/>
    <dgm:cxn modelId="{BBF94360-E6C6-CD49-B82D-C252214083BA}" type="presParOf" srcId="{2A2C6BAF-2227-9F4C-AE15-784A36FD4B51}" destId="{A267B0BA-A35E-1345-8462-59EF452B34DD}" srcOrd="1" destOrd="0" presId="urn:microsoft.com/office/officeart/2005/8/layout/hierarchy1"/>
    <dgm:cxn modelId="{5846415C-826C-FF40-9A1D-F1DF3251D57E}" type="presParOf" srcId="{A5D92DD5-B4A5-034E-A808-F05FD80F0A8A}" destId="{0B913109-90D4-5941-A7B1-139C2C0A0752}" srcOrd="2" destOrd="0" presId="urn:microsoft.com/office/officeart/2005/8/layout/hierarchy1"/>
    <dgm:cxn modelId="{6CD9C496-71D7-7B43-9CA0-5468D5F2154F}" type="presParOf" srcId="{A5D92DD5-B4A5-034E-A808-F05FD80F0A8A}" destId="{15C9A82B-ED55-2F40-A833-EAA2A9E845F9}" srcOrd="3" destOrd="0" presId="urn:microsoft.com/office/officeart/2005/8/layout/hierarchy1"/>
    <dgm:cxn modelId="{64756474-D678-4145-9066-D2ED2F841250}" type="presParOf" srcId="{15C9A82B-ED55-2F40-A833-EAA2A9E845F9}" destId="{031BEC8F-D202-BF49-9C3C-70F05C74D98E}" srcOrd="0" destOrd="0" presId="urn:microsoft.com/office/officeart/2005/8/layout/hierarchy1"/>
    <dgm:cxn modelId="{BB731E72-CACF-6945-9D16-5F7FF3C7F918}" type="presParOf" srcId="{031BEC8F-D202-BF49-9C3C-70F05C74D98E}" destId="{95D7B804-4B12-A844-83A0-A8B295F3748D}" srcOrd="0" destOrd="0" presId="urn:microsoft.com/office/officeart/2005/8/layout/hierarchy1"/>
    <dgm:cxn modelId="{8F6855CA-5284-1D45-A394-FDCF10F110C9}" type="presParOf" srcId="{031BEC8F-D202-BF49-9C3C-70F05C74D98E}" destId="{ABE01A1F-77E5-6B47-953D-01555DE58205}" srcOrd="1" destOrd="0" presId="urn:microsoft.com/office/officeart/2005/8/layout/hierarchy1"/>
    <dgm:cxn modelId="{6F785477-6C28-1D4A-B99A-A21193D3C6D2}" type="presParOf" srcId="{15C9A82B-ED55-2F40-A833-EAA2A9E845F9}" destId="{64254A17-7DA3-E348-8866-80D659E74DBC}" srcOrd="1" destOrd="0" presId="urn:microsoft.com/office/officeart/2005/8/layout/hierarchy1"/>
    <dgm:cxn modelId="{3CC9219A-398A-5746-8E88-05248033067E}" type="presParOf" srcId="{64254A17-7DA3-E348-8866-80D659E74DBC}" destId="{36B089DF-2F21-4A4A-BD8E-F07A19EC45B6}" srcOrd="0" destOrd="0" presId="urn:microsoft.com/office/officeart/2005/8/layout/hierarchy1"/>
    <dgm:cxn modelId="{37A84EF3-84F5-764D-ABE4-EAC22C883FDB}" type="presParOf" srcId="{64254A17-7DA3-E348-8866-80D659E74DBC}" destId="{8922929B-9CB4-E44C-9DCF-1400B9486AE2}" srcOrd="1" destOrd="0" presId="urn:microsoft.com/office/officeart/2005/8/layout/hierarchy1"/>
    <dgm:cxn modelId="{68EC360B-7007-8946-A334-F8E7613FA62E}" type="presParOf" srcId="{8922929B-9CB4-E44C-9DCF-1400B9486AE2}" destId="{1BC4CC39-104F-C24C-B3D7-AE2516901D92}" srcOrd="0" destOrd="0" presId="urn:microsoft.com/office/officeart/2005/8/layout/hierarchy1"/>
    <dgm:cxn modelId="{C9689C5F-9412-784C-883D-BE62C19B4E3D}" type="presParOf" srcId="{1BC4CC39-104F-C24C-B3D7-AE2516901D92}" destId="{44FCA5F7-3E1D-2444-9AA6-91000466B640}" srcOrd="0" destOrd="0" presId="urn:microsoft.com/office/officeart/2005/8/layout/hierarchy1"/>
    <dgm:cxn modelId="{579CDB2A-E63B-214B-8A15-8EA3A3A240A6}" type="presParOf" srcId="{1BC4CC39-104F-C24C-B3D7-AE2516901D92}" destId="{589E3DBF-245A-834C-8B9A-91FB456A4A3E}" srcOrd="1" destOrd="0" presId="urn:microsoft.com/office/officeart/2005/8/layout/hierarchy1"/>
    <dgm:cxn modelId="{A5DECE80-A523-6D49-AE4F-0153D93E6DDE}" type="presParOf" srcId="{8922929B-9CB4-E44C-9DCF-1400B9486AE2}" destId="{221088E6-67C6-7344-9326-A002CEBF4125}" srcOrd="1" destOrd="0" presId="urn:microsoft.com/office/officeart/2005/8/layout/hierarchy1"/>
    <dgm:cxn modelId="{2BFAEDB7-FBC1-4C4F-B002-BD8207ED6871}" type="presParOf" srcId="{64254A17-7DA3-E348-8866-80D659E74DBC}" destId="{F9D6F6BB-F28C-E24F-AA25-4A24F427E352}" srcOrd="2" destOrd="0" presId="urn:microsoft.com/office/officeart/2005/8/layout/hierarchy1"/>
    <dgm:cxn modelId="{B35509E1-1512-AA4A-A791-E5C74DC3DF87}" type="presParOf" srcId="{64254A17-7DA3-E348-8866-80D659E74DBC}" destId="{D1D1D8A8-8EB7-A94C-BD4F-826B582783D4}" srcOrd="3" destOrd="0" presId="urn:microsoft.com/office/officeart/2005/8/layout/hierarchy1"/>
    <dgm:cxn modelId="{F0CF07D0-A88A-1B49-9096-83D973D5C8AD}" type="presParOf" srcId="{D1D1D8A8-8EB7-A94C-BD4F-826B582783D4}" destId="{16D70339-87D9-A64B-AB20-A97798F96619}" srcOrd="0" destOrd="0" presId="urn:microsoft.com/office/officeart/2005/8/layout/hierarchy1"/>
    <dgm:cxn modelId="{2318347E-D6E1-3148-A961-556339F6B0EF}" type="presParOf" srcId="{16D70339-87D9-A64B-AB20-A97798F96619}" destId="{86C53B93-3EED-CD4B-82D2-1661ECABD3BD}" srcOrd="0" destOrd="0" presId="urn:microsoft.com/office/officeart/2005/8/layout/hierarchy1"/>
    <dgm:cxn modelId="{8F63FF41-DB96-EC4D-841F-AF14EB530F01}" type="presParOf" srcId="{16D70339-87D9-A64B-AB20-A97798F96619}" destId="{04D0432A-29A1-0849-AD2E-E1FAA01045A4}" srcOrd="1" destOrd="0" presId="urn:microsoft.com/office/officeart/2005/8/layout/hierarchy1"/>
    <dgm:cxn modelId="{105B96CA-8896-8E4D-A296-ED3BB53A6A10}" type="presParOf" srcId="{D1D1D8A8-8EB7-A94C-BD4F-826B582783D4}" destId="{25D75E1A-D25C-C346-AE39-477403FC225D}" srcOrd="1" destOrd="0" presId="urn:microsoft.com/office/officeart/2005/8/layout/hierarchy1"/>
    <dgm:cxn modelId="{844CE925-C6E6-D840-A61C-19214CC2DF8F}" type="presParOf" srcId="{F5B937AF-2E2B-E141-A7A2-A72F25F15186}" destId="{9E58FC7B-C5E6-0745-9612-377F769FC882}" srcOrd="2" destOrd="0" presId="urn:microsoft.com/office/officeart/2005/8/layout/hierarchy1"/>
    <dgm:cxn modelId="{6736B995-9EB0-AC49-A2F7-2E38DE76CD56}" type="presParOf" srcId="{F5B937AF-2E2B-E141-A7A2-A72F25F15186}" destId="{5D44DE55-C614-6E4C-85D0-8B509CB79A59}" srcOrd="3" destOrd="0" presId="urn:microsoft.com/office/officeart/2005/8/layout/hierarchy1"/>
    <dgm:cxn modelId="{017A8EA8-BF9C-BE4E-BB16-6E2B69FF0F5D}" type="presParOf" srcId="{5D44DE55-C614-6E4C-85D0-8B509CB79A59}" destId="{DA6C4F6B-B21D-BA40-B564-C30B684F86AE}" srcOrd="0" destOrd="0" presId="urn:microsoft.com/office/officeart/2005/8/layout/hierarchy1"/>
    <dgm:cxn modelId="{35D9335A-51AE-4F43-B89C-6F7128545412}" type="presParOf" srcId="{DA6C4F6B-B21D-BA40-B564-C30B684F86AE}" destId="{353DE61C-0DAD-F340-8751-BD17944865C9}" srcOrd="0" destOrd="0" presId="urn:microsoft.com/office/officeart/2005/8/layout/hierarchy1"/>
    <dgm:cxn modelId="{AD278F65-9A02-214E-A749-9CB0B9355D13}" type="presParOf" srcId="{DA6C4F6B-B21D-BA40-B564-C30B684F86AE}" destId="{820F87F6-4278-B548-B2FC-ED7E733BCAD3}" srcOrd="1" destOrd="0" presId="urn:microsoft.com/office/officeart/2005/8/layout/hierarchy1"/>
    <dgm:cxn modelId="{9011F297-2C60-6045-BBD2-2200594D9261}" type="presParOf" srcId="{5D44DE55-C614-6E4C-85D0-8B509CB79A59}" destId="{979C543C-A83D-2647-9361-15D17FD8C556}" srcOrd="1" destOrd="0" presId="urn:microsoft.com/office/officeart/2005/8/layout/hierarchy1"/>
    <dgm:cxn modelId="{22A7BBA9-70FD-9E45-9490-6B2E622EFD9A}" type="presParOf" srcId="{979C543C-A83D-2647-9361-15D17FD8C556}" destId="{04942B0A-5DDE-D24E-847B-BDBDCB5703E2}" srcOrd="0" destOrd="0" presId="urn:microsoft.com/office/officeart/2005/8/layout/hierarchy1"/>
    <dgm:cxn modelId="{5A3B45E8-9676-A34B-9C36-FA3A032167FC}" type="presParOf" srcId="{979C543C-A83D-2647-9361-15D17FD8C556}" destId="{4809DAAB-E3F9-5D45-8D53-248E6671B915}" srcOrd="1" destOrd="0" presId="urn:microsoft.com/office/officeart/2005/8/layout/hierarchy1"/>
    <dgm:cxn modelId="{9F67AFD9-ECF0-DB4B-8DFF-AEE596E4AB8D}" type="presParOf" srcId="{4809DAAB-E3F9-5D45-8D53-248E6671B915}" destId="{A591CC65-060E-1349-BD1F-AD87170AE156}" srcOrd="0" destOrd="0" presId="urn:microsoft.com/office/officeart/2005/8/layout/hierarchy1"/>
    <dgm:cxn modelId="{87B631C8-AE3E-C74F-B51D-AD9ABA84A55D}" type="presParOf" srcId="{A591CC65-060E-1349-BD1F-AD87170AE156}" destId="{43C7AF1D-A173-E147-908A-A5FF4B561E02}" srcOrd="0" destOrd="0" presId="urn:microsoft.com/office/officeart/2005/8/layout/hierarchy1"/>
    <dgm:cxn modelId="{30BA67D5-5F19-9D4F-9C7C-359440D1AA22}" type="presParOf" srcId="{A591CC65-060E-1349-BD1F-AD87170AE156}" destId="{615713D9-60C6-5442-B534-AF74FEE867A9}" srcOrd="1" destOrd="0" presId="urn:microsoft.com/office/officeart/2005/8/layout/hierarchy1"/>
    <dgm:cxn modelId="{F0B93CB0-8642-E042-9472-EE29A49D6D9E}" type="presParOf" srcId="{4809DAAB-E3F9-5D45-8D53-248E6671B915}" destId="{034C7424-DF2D-C348-A92C-DCEB8456FBB3}" srcOrd="1" destOrd="0" presId="urn:microsoft.com/office/officeart/2005/8/layout/hierarchy1"/>
    <dgm:cxn modelId="{9017FEB6-9AAF-6E4A-87FD-1B9A67376C93}" type="presParOf" srcId="{979C543C-A83D-2647-9361-15D17FD8C556}" destId="{1DAAED38-77EA-8945-95F9-5841E4E73142}" srcOrd="2" destOrd="0" presId="urn:microsoft.com/office/officeart/2005/8/layout/hierarchy1"/>
    <dgm:cxn modelId="{70FB8F0B-159F-0C4A-AF69-17BE19FABE16}" type="presParOf" srcId="{979C543C-A83D-2647-9361-15D17FD8C556}" destId="{9839DB77-E889-5042-A729-182109EECD4D}" srcOrd="3" destOrd="0" presId="urn:microsoft.com/office/officeart/2005/8/layout/hierarchy1"/>
    <dgm:cxn modelId="{4DC1599D-BBB6-2C4F-B973-8548DBC51647}" type="presParOf" srcId="{9839DB77-E889-5042-A729-182109EECD4D}" destId="{A544CFE9-32FE-EC4F-9FFF-19172C9C80E0}" srcOrd="0" destOrd="0" presId="urn:microsoft.com/office/officeart/2005/8/layout/hierarchy1"/>
    <dgm:cxn modelId="{6F50B046-3FD8-074B-8A9E-DB5EEFEA059C}" type="presParOf" srcId="{A544CFE9-32FE-EC4F-9FFF-19172C9C80E0}" destId="{2A9DBD27-E088-2049-8593-4669F1BD2F6B}" srcOrd="0" destOrd="0" presId="urn:microsoft.com/office/officeart/2005/8/layout/hierarchy1"/>
    <dgm:cxn modelId="{14D90E88-D71E-4348-A9FC-240699C11985}" type="presParOf" srcId="{A544CFE9-32FE-EC4F-9FFF-19172C9C80E0}" destId="{724DEA8E-EE14-5D4C-BC86-EB7F911D49CA}" srcOrd="1" destOrd="0" presId="urn:microsoft.com/office/officeart/2005/8/layout/hierarchy1"/>
    <dgm:cxn modelId="{A6A15A65-BE6C-8841-8268-7DE921CE1CC4}" type="presParOf" srcId="{9839DB77-E889-5042-A729-182109EECD4D}" destId="{1EF9B842-5F9A-8343-A348-A91DC490BB57}" srcOrd="1" destOrd="0" presId="urn:microsoft.com/office/officeart/2005/8/layout/hierarchy1"/>
    <dgm:cxn modelId="{628B05DB-D134-AE48-81AC-C00E632D3BD1}" type="presParOf" srcId="{1EF9B842-5F9A-8343-A348-A91DC490BB57}" destId="{2BB99463-A2D6-F643-808E-C1300CC917EB}" srcOrd="0" destOrd="0" presId="urn:microsoft.com/office/officeart/2005/8/layout/hierarchy1"/>
    <dgm:cxn modelId="{83DD0D96-11BB-9640-B150-925AAFBAE40D}" type="presParOf" srcId="{1EF9B842-5F9A-8343-A348-A91DC490BB57}" destId="{F5B84BDF-4DE3-034F-AB54-DD81D65C6037}" srcOrd="1" destOrd="0" presId="urn:microsoft.com/office/officeart/2005/8/layout/hierarchy1"/>
    <dgm:cxn modelId="{7380570B-1798-1346-8218-200EC82624A4}" type="presParOf" srcId="{F5B84BDF-4DE3-034F-AB54-DD81D65C6037}" destId="{A42FF715-33FE-704C-BDFD-66CCC734D108}" srcOrd="0" destOrd="0" presId="urn:microsoft.com/office/officeart/2005/8/layout/hierarchy1"/>
    <dgm:cxn modelId="{F0EF4BB7-E04F-B742-8897-5BE4671A4B97}" type="presParOf" srcId="{A42FF715-33FE-704C-BDFD-66CCC734D108}" destId="{5036CBBA-6956-A84C-A0C1-0DFFAA1F70CB}" srcOrd="0" destOrd="0" presId="urn:microsoft.com/office/officeart/2005/8/layout/hierarchy1"/>
    <dgm:cxn modelId="{77426FF4-9C9E-064D-8419-73BFCF8B5FB3}" type="presParOf" srcId="{A42FF715-33FE-704C-BDFD-66CCC734D108}" destId="{3DBFA1AF-2438-6A45-A982-3E0ED41DE7E6}" srcOrd="1" destOrd="0" presId="urn:microsoft.com/office/officeart/2005/8/layout/hierarchy1"/>
    <dgm:cxn modelId="{5F46C25E-CC02-5D4A-9449-AAE92E99A6DE}" type="presParOf" srcId="{F5B84BDF-4DE3-034F-AB54-DD81D65C6037}" destId="{C9938301-E0DA-8641-9453-FE674388E99C}" srcOrd="1" destOrd="0" presId="urn:microsoft.com/office/officeart/2005/8/layout/hierarchy1"/>
    <dgm:cxn modelId="{01194519-695C-4044-A39D-6E9FDC573BBB}" type="presParOf" srcId="{1EF9B842-5F9A-8343-A348-A91DC490BB57}" destId="{3078B289-6537-6242-BCE9-C82A742F12E6}" srcOrd="2" destOrd="0" presId="urn:microsoft.com/office/officeart/2005/8/layout/hierarchy1"/>
    <dgm:cxn modelId="{4202510C-C650-104D-AAC6-213CE4132D41}" type="presParOf" srcId="{1EF9B842-5F9A-8343-A348-A91DC490BB57}" destId="{53A005F9-BDE0-BC43-A65F-BC4FA0E4C9DA}" srcOrd="3" destOrd="0" presId="urn:microsoft.com/office/officeart/2005/8/layout/hierarchy1"/>
    <dgm:cxn modelId="{3B948B42-82C3-F846-B74E-9F08B798390B}" type="presParOf" srcId="{53A005F9-BDE0-BC43-A65F-BC4FA0E4C9DA}" destId="{03AB78EC-DE39-4D4E-80CC-2AE5A741FBA4}" srcOrd="0" destOrd="0" presId="urn:microsoft.com/office/officeart/2005/8/layout/hierarchy1"/>
    <dgm:cxn modelId="{E0464203-073B-3242-8843-9E83492D0B26}" type="presParOf" srcId="{03AB78EC-DE39-4D4E-80CC-2AE5A741FBA4}" destId="{2694C16F-5AF3-CE47-B2FA-B34F5DC84E15}" srcOrd="0" destOrd="0" presId="urn:microsoft.com/office/officeart/2005/8/layout/hierarchy1"/>
    <dgm:cxn modelId="{1BE1FF49-62EB-5940-82B3-4065082A3319}" type="presParOf" srcId="{03AB78EC-DE39-4D4E-80CC-2AE5A741FBA4}" destId="{BA389963-CF3C-3D43-90FD-216DEDC487BE}" srcOrd="1" destOrd="0" presId="urn:microsoft.com/office/officeart/2005/8/layout/hierarchy1"/>
    <dgm:cxn modelId="{73025F92-8999-C942-A23F-FC777EBA67C6}" type="presParOf" srcId="{53A005F9-BDE0-BC43-A65F-BC4FA0E4C9DA}" destId="{07ED781F-7060-DB4D-8FB3-CCE22A3FBC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ED67D-BABC-D74F-BBF4-FB646DD611A5}">
      <dsp:nvSpPr>
        <dsp:cNvPr id="0" name=""/>
        <dsp:cNvSpPr/>
      </dsp:nvSpPr>
      <dsp:spPr>
        <a:xfrm>
          <a:off x="0" y="1397000"/>
          <a:ext cx="2539999" cy="12699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t>Hallucination</a:t>
          </a:r>
        </a:p>
      </dsp:txBody>
      <dsp:txXfrm>
        <a:off x="37197" y="1434197"/>
        <a:ext cx="2465605" cy="1195605"/>
      </dsp:txXfrm>
    </dsp:sp>
    <dsp:sp modelId="{C45C63EF-F0E2-D04B-9701-E73720593AFB}">
      <dsp:nvSpPr>
        <dsp:cNvPr id="0" name=""/>
        <dsp:cNvSpPr/>
      </dsp:nvSpPr>
      <dsp:spPr>
        <a:xfrm rot="19457599">
          <a:off x="2422396" y="1638750"/>
          <a:ext cx="1251207" cy="56250"/>
        </a:xfrm>
        <a:custGeom>
          <a:avLst/>
          <a:gdLst/>
          <a:ahLst/>
          <a:cxnLst/>
          <a:rect l="0" t="0" r="0" b="0"/>
          <a:pathLst>
            <a:path>
              <a:moveTo>
                <a:pt x="0" y="28125"/>
              </a:moveTo>
              <a:lnTo>
                <a:pt x="1251207" y="2812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016719" y="1635594"/>
        <a:ext cx="62560" cy="62560"/>
      </dsp:txXfrm>
    </dsp:sp>
    <dsp:sp modelId="{E26AB0B9-E302-F042-8723-CB013DC24D8B}">
      <dsp:nvSpPr>
        <dsp:cNvPr id="0" name=""/>
        <dsp:cNvSpPr/>
      </dsp:nvSpPr>
      <dsp:spPr>
        <a:xfrm>
          <a:off x="3556000" y="666750"/>
          <a:ext cx="2539999" cy="12699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t>Factuality Hallucination</a:t>
          </a:r>
        </a:p>
      </dsp:txBody>
      <dsp:txXfrm>
        <a:off x="3593197" y="703947"/>
        <a:ext cx="2465605" cy="1195605"/>
      </dsp:txXfrm>
    </dsp:sp>
    <dsp:sp modelId="{26363E8E-FD0F-7C4F-B14E-4AF781687181}">
      <dsp:nvSpPr>
        <dsp:cNvPr id="0" name=""/>
        <dsp:cNvSpPr/>
      </dsp:nvSpPr>
      <dsp:spPr>
        <a:xfrm rot="2142401">
          <a:off x="2422396" y="2368999"/>
          <a:ext cx="1251207" cy="56250"/>
        </a:xfrm>
        <a:custGeom>
          <a:avLst/>
          <a:gdLst/>
          <a:ahLst/>
          <a:cxnLst/>
          <a:rect l="0" t="0" r="0" b="0"/>
          <a:pathLst>
            <a:path>
              <a:moveTo>
                <a:pt x="0" y="28125"/>
              </a:moveTo>
              <a:lnTo>
                <a:pt x="1251207" y="2812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016719" y="2365844"/>
        <a:ext cx="62560" cy="62560"/>
      </dsp:txXfrm>
    </dsp:sp>
    <dsp:sp modelId="{5825B549-F95D-4E4D-99D1-0B9043D30DE0}">
      <dsp:nvSpPr>
        <dsp:cNvPr id="0" name=""/>
        <dsp:cNvSpPr/>
      </dsp:nvSpPr>
      <dsp:spPr>
        <a:xfrm>
          <a:off x="3556000" y="2127250"/>
          <a:ext cx="2539999" cy="12699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dirty="0"/>
            <a:t>Faithfulness Hallucination</a:t>
          </a:r>
        </a:p>
      </dsp:txBody>
      <dsp:txXfrm>
        <a:off x="3593197" y="2164447"/>
        <a:ext cx="2465605" cy="1195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ED67D-BABC-D74F-BBF4-FB646DD611A5}">
      <dsp:nvSpPr>
        <dsp:cNvPr id="0" name=""/>
        <dsp:cNvSpPr/>
      </dsp:nvSpPr>
      <dsp:spPr>
        <a:xfrm>
          <a:off x="1587" y="1861641"/>
          <a:ext cx="1603374" cy="80168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Hallucination</a:t>
          </a:r>
        </a:p>
      </dsp:txBody>
      <dsp:txXfrm>
        <a:off x="25068" y="1885122"/>
        <a:ext cx="1556412" cy="754725"/>
      </dsp:txXfrm>
    </dsp:sp>
    <dsp:sp modelId="{C45C63EF-F0E2-D04B-9701-E73720593AFB}">
      <dsp:nvSpPr>
        <dsp:cNvPr id="0" name=""/>
        <dsp:cNvSpPr/>
      </dsp:nvSpPr>
      <dsp:spPr>
        <a:xfrm rot="19457599">
          <a:off x="1530725" y="2014246"/>
          <a:ext cx="789824" cy="35507"/>
        </a:xfrm>
        <a:custGeom>
          <a:avLst/>
          <a:gdLst/>
          <a:ahLst/>
          <a:cxnLst/>
          <a:rect l="0" t="0" r="0" b="0"/>
          <a:pathLst>
            <a:path>
              <a:moveTo>
                <a:pt x="0" y="17753"/>
              </a:moveTo>
              <a:lnTo>
                <a:pt x="789824" y="17753"/>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905891" y="2012254"/>
        <a:ext cx="39491" cy="39491"/>
      </dsp:txXfrm>
    </dsp:sp>
    <dsp:sp modelId="{E26AB0B9-E302-F042-8723-CB013DC24D8B}">
      <dsp:nvSpPr>
        <dsp:cNvPr id="0" name=""/>
        <dsp:cNvSpPr/>
      </dsp:nvSpPr>
      <dsp:spPr>
        <a:xfrm>
          <a:off x="2246312" y="1400671"/>
          <a:ext cx="1603374" cy="80168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Factuality Hallucination</a:t>
          </a:r>
        </a:p>
      </dsp:txBody>
      <dsp:txXfrm>
        <a:off x="2269793" y="1424152"/>
        <a:ext cx="1556412" cy="754725"/>
      </dsp:txXfrm>
    </dsp:sp>
    <dsp:sp modelId="{2FF48CD2-F2D8-964A-90B1-6B3350D18082}">
      <dsp:nvSpPr>
        <dsp:cNvPr id="0" name=""/>
        <dsp:cNvSpPr/>
      </dsp:nvSpPr>
      <dsp:spPr>
        <a:xfrm rot="19457599">
          <a:off x="3775450" y="1553275"/>
          <a:ext cx="789824" cy="35507"/>
        </a:xfrm>
        <a:custGeom>
          <a:avLst/>
          <a:gdLst/>
          <a:ahLst/>
          <a:cxnLst/>
          <a:rect l="0" t="0" r="0" b="0"/>
          <a:pathLst>
            <a:path>
              <a:moveTo>
                <a:pt x="0" y="17753"/>
              </a:moveTo>
              <a:lnTo>
                <a:pt x="789824" y="1775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50616" y="1551284"/>
        <a:ext cx="39491" cy="39491"/>
      </dsp:txXfrm>
    </dsp:sp>
    <dsp:sp modelId="{260B9821-07FF-B34A-A293-71A8231C6BB3}">
      <dsp:nvSpPr>
        <dsp:cNvPr id="0" name=""/>
        <dsp:cNvSpPr/>
      </dsp:nvSpPr>
      <dsp:spPr>
        <a:xfrm>
          <a:off x="4491037" y="939700"/>
          <a:ext cx="1603374" cy="80168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Factual Inconsistency</a:t>
          </a:r>
        </a:p>
      </dsp:txBody>
      <dsp:txXfrm>
        <a:off x="4514518" y="963181"/>
        <a:ext cx="1556412" cy="754725"/>
      </dsp:txXfrm>
    </dsp:sp>
    <dsp:sp modelId="{9D6A16AA-2769-FF4B-A2E3-F3D1D6DEEED0}">
      <dsp:nvSpPr>
        <dsp:cNvPr id="0" name=""/>
        <dsp:cNvSpPr/>
      </dsp:nvSpPr>
      <dsp:spPr>
        <a:xfrm rot="2142401">
          <a:off x="3775450" y="2014246"/>
          <a:ext cx="789824" cy="35507"/>
        </a:xfrm>
        <a:custGeom>
          <a:avLst/>
          <a:gdLst/>
          <a:ahLst/>
          <a:cxnLst/>
          <a:rect l="0" t="0" r="0" b="0"/>
          <a:pathLst>
            <a:path>
              <a:moveTo>
                <a:pt x="0" y="17753"/>
              </a:moveTo>
              <a:lnTo>
                <a:pt x="789824" y="1775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50616" y="2012254"/>
        <a:ext cx="39491" cy="39491"/>
      </dsp:txXfrm>
    </dsp:sp>
    <dsp:sp modelId="{A13FB4DB-B1B7-364F-B979-1919908D6EC6}">
      <dsp:nvSpPr>
        <dsp:cNvPr id="0" name=""/>
        <dsp:cNvSpPr/>
      </dsp:nvSpPr>
      <dsp:spPr>
        <a:xfrm>
          <a:off x="4491037" y="1861641"/>
          <a:ext cx="1603374" cy="80168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Factual Fabrication</a:t>
          </a:r>
        </a:p>
      </dsp:txBody>
      <dsp:txXfrm>
        <a:off x="4514518" y="1885122"/>
        <a:ext cx="1556412" cy="754725"/>
      </dsp:txXfrm>
    </dsp:sp>
    <dsp:sp modelId="{26363E8E-FD0F-7C4F-B14E-4AF781687181}">
      <dsp:nvSpPr>
        <dsp:cNvPr id="0" name=""/>
        <dsp:cNvSpPr/>
      </dsp:nvSpPr>
      <dsp:spPr>
        <a:xfrm rot="2142401">
          <a:off x="1530725" y="2475216"/>
          <a:ext cx="789824" cy="35507"/>
        </a:xfrm>
        <a:custGeom>
          <a:avLst/>
          <a:gdLst/>
          <a:ahLst/>
          <a:cxnLst/>
          <a:rect l="0" t="0" r="0" b="0"/>
          <a:pathLst>
            <a:path>
              <a:moveTo>
                <a:pt x="0" y="17753"/>
              </a:moveTo>
              <a:lnTo>
                <a:pt x="789824" y="17753"/>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905891" y="2473224"/>
        <a:ext cx="39491" cy="39491"/>
      </dsp:txXfrm>
    </dsp:sp>
    <dsp:sp modelId="{5825B549-F95D-4E4D-99D1-0B9043D30DE0}">
      <dsp:nvSpPr>
        <dsp:cNvPr id="0" name=""/>
        <dsp:cNvSpPr/>
      </dsp:nvSpPr>
      <dsp:spPr>
        <a:xfrm>
          <a:off x="2246312" y="2322611"/>
          <a:ext cx="1603374" cy="80168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Faithfulness Hallucination</a:t>
          </a:r>
        </a:p>
      </dsp:txBody>
      <dsp:txXfrm>
        <a:off x="2269793" y="2346092"/>
        <a:ext cx="1556412" cy="754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8B9BC-1B8B-E748-A467-6E21605AC2A9}">
      <dsp:nvSpPr>
        <dsp:cNvPr id="0" name=""/>
        <dsp:cNvSpPr/>
      </dsp:nvSpPr>
      <dsp:spPr>
        <a:xfrm>
          <a:off x="4232523" y="2300773"/>
          <a:ext cx="1240928" cy="295284"/>
        </a:xfrm>
        <a:custGeom>
          <a:avLst/>
          <a:gdLst/>
          <a:ahLst/>
          <a:cxnLst/>
          <a:rect l="0" t="0" r="0" b="0"/>
          <a:pathLst>
            <a:path>
              <a:moveTo>
                <a:pt x="0" y="0"/>
              </a:moveTo>
              <a:lnTo>
                <a:pt x="0" y="201227"/>
              </a:lnTo>
              <a:lnTo>
                <a:pt x="1240928" y="201227"/>
              </a:lnTo>
              <a:lnTo>
                <a:pt x="1240928" y="29528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599285-A06C-6747-B86C-F582D76C197A}">
      <dsp:nvSpPr>
        <dsp:cNvPr id="0" name=""/>
        <dsp:cNvSpPr/>
      </dsp:nvSpPr>
      <dsp:spPr>
        <a:xfrm>
          <a:off x="4186803" y="2300773"/>
          <a:ext cx="91440" cy="295284"/>
        </a:xfrm>
        <a:custGeom>
          <a:avLst/>
          <a:gdLst/>
          <a:ahLst/>
          <a:cxnLst/>
          <a:rect l="0" t="0" r="0" b="0"/>
          <a:pathLst>
            <a:path>
              <a:moveTo>
                <a:pt x="45720" y="0"/>
              </a:moveTo>
              <a:lnTo>
                <a:pt x="45720" y="29528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EA58F-8A8D-E448-91F7-DA6E740323B8}">
      <dsp:nvSpPr>
        <dsp:cNvPr id="0" name=""/>
        <dsp:cNvSpPr/>
      </dsp:nvSpPr>
      <dsp:spPr>
        <a:xfrm>
          <a:off x="2991594" y="2300773"/>
          <a:ext cx="1240928" cy="295284"/>
        </a:xfrm>
        <a:custGeom>
          <a:avLst/>
          <a:gdLst/>
          <a:ahLst/>
          <a:cxnLst/>
          <a:rect l="0" t="0" r="0" b="0"/>
          <a:pathLst>
            <a:path>
              <a:moveTo>
                <a:pt x="1240928" y="0"/>
              </a:moveTo>
              <a:lnTo>
                <a:pt x="1240928" y="201227"/>
              </a:lnTo>
              <a:lnTo>
                <a:pt x="0" y="201227"/>
              </a:lnTo>
              <a:lnTo>
                <a:pt x="0" y="29528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0BEB6-064D-6543-8F70-094A704B9A7E}">
      <dsp:nvSpPr>
        <dsp:cNvPr id="0" name=""/>
        <dsp:cNvSpPr/>
      </dsp:nvSpPr>
      <dsp:spPr>
        <a:xfrm>
          <a:off x="2681361" y="1360770"/>
          <a:ext cx="1551161" cy="295284"/>
        </a:xfrm>
        <a:custGeom>
          <a:avLst/>
          <a:gdLst/>
          <a:ahLst/>
          <a:cxnLst/>
          <a:rect l="0" t="0" r="0" b="0"/>
          <a:pathLst>
            <a:path>
              <a:moveTo>
                <a:pt x="0" y="0"/>
              </a:moveTo>
              <a:lnTo>
                <a:pt x="0" y="201227"/>
              </a:lnTo>
              <a:lnTo>
                <a:pt x="1551161" y="201227"/>
              </a:lnTo>
              <a:lnTo>
                <a:pt x="1551161" y="29528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1A441E-8118-B94A-BED5-3798AC32E607}">
      <dsp:nvSpPr>
        <dsp:cNvPr id="0" name=""/>
        <dsp:cNvSpPr/>
      </dsp:nvSpPr>
      <dsp:spPr>
        <a:xfrm>
          <a:off x="1130200" y="2300773"/>
          <a:ext cx="620464" cy="295284"/>
        </a:xfrm>
        <a:custGeom>
          <a:avLst/>
          <a:gdLst/>
          <a:ahLst/>
          <a:cxnLst/>
          <a:rect l="0" t="0" r="0" b="0"/>
          <a:pathLst>
            <a:path>
              <a:moveTo>
                <a:pt x="0" y="0"/>
              </a:moveTo>
              <a:lnTo>
                <a:pt x="0" y="201227"/>
              </a:lnTo>
              <a:lnTo>
                <a:pt x="620464" y="201227"/>
              </a:lnTo>
              <a:lnTo>
                <a:pt x="620464" y="29528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F90E1-A8A9-5E42-8DA0-E5A693845E7B}">
      <dsp:nvSpPr>
        <dsp:cNvPr id="0" name=""/>
        <dsp:cNvSpPr/>
      </dsp:nvSpPr>
      <dsp:spPr>
        <a:xfrm>
          <a:off x="509736" y="2300773"/>
          <a:ext cx="620464" cy="295284"/>
        </a:xfrm>
        <a:custGeom>
          <a:avLst/>
          <a:gdLst/>
          <a:ahLst/>
          <a:cxnLst/>
          <a:rect l="0" t="0" r="0" b="0"/>
          <a:pathLst>
            <a:path>
              <a:moveTo>
                <a:pt x="620464" y="0"/>
              </a:moveTo>
              <a:lnTo>
                <a:pt x="620464" y="201227"/>
              </a:lnTo>
              <a:lnTo>
                <a:pt x="0" y="201227"/>
              </a:lnTo>
              <a:lnTo>
                <a:pt x="0" y="29528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1130200" y="1360770"/>
          <a:ext cx="1551161" cy="295284"/>
        </a:xfrm>
        <a:custGeom>
          <a:avLst/>
          <a:gdLst/>
          <a:ahLst/>
          <a:cxnLst/>
          <a:rect l="0" t="0" r="0" b="0"/>
          <a:pathLst>
            <a:path>
              <a:moveTo>
                <a:pt x="1551161" y="0"/>
              </a:moveTo>
              <a:lnTo>
                <a:pt x="1551161" y="201227"/>
              </a:lnTo>
              <a:lnTo>
                <a:pt x="0" y="201227"/>
              </a:lnTo>
              <a:lnTo>
                <a:pt x="0" y="29528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2173709" y="716051"/>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2286520" y="823222"/>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Hallucination</a:t>
          </a:r>
        </a:p>
      </dsp:txBody>
      <dsp:txXfrm>
        <a:off x="2305403" y="842105"/>
        <a:ext cx="977539" cy="606952"/>
      </dsp:txXfrm>
    </dsp:sp>
    <dsp:sp modelId="{55F7E8D8-C1CF-B643-8055-8F3B6C3C511C}">
      <dsp:nvSpPr>
        <dsp:cNvPr id="0" name=""/>
        <dsp:cNvSpPr/>
      </dsp:nvSpPr>
      <dsp:spPr>
        <a:xfrm>
          <a:off x="622548" y="1656054"/>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735359" y="1763226"/>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Factuality Hallucination</a:t>
          </a:r>
        </a:p>
      </dsp:txBody>
      <dsp:txXfrm>
        <a:off x="754242" y="1782109"/>
        <a:ext cx="977539" cy="606952"/>
      </dsp:txXfrm>
    </dsp:sp>
    <dsp:sp modelId="{1741E58A-1AD1-B84E-9977-8B40E67BBF0F}">
      <dsp:nvSpPr>
        <dsp:cNvPr id="0" name=""/>
        <dsp:cNvSpPr/>
      </dsp:nvSpPr>
      <dsp:spPr>
        <a:xfrm>
          <a:off x="2083" y="2596058"/>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CA663F7-7D8B-2C44-8434-0BD8755C1CB7}">
      <dsp:nvSpPr>
        <dsp:cNvPr id="0" name=""/>
        <dsp:cNvSpPr/>
      </dsp:nvSpPr>
      <dsp:spPr>
        <a:xfrm>
          <a:off x="114895" y="2703229"/>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Factual Inconsistency</a:t>
          </a:r>
        </a:p>
      </dsp:txBody>
      <dsp:txXfrm>
        <a:off x="133778" y="2722112"/>
        <a:ext cx="977539" cy="606952"/>
      </dsp:txXfrm>
    </dsp:sp>
    <dsp:sp modelId="{600E3EFB-E01E-7643-A4A1-12A4A5397C3C}">
      <dsp:nvSpPr>
        <dsp:cNvPr id="0" name=""/>
        <dsp:cNvSpPr/>
      </dsp:nvSpPr>
      <dsp:spPr>
        <a:xfrm>
          <a:off x="1243012" y="2596058"/>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FBC8AFE-5360-0B45-B682-A311959D3A01}">
      <dsp:nvSpPr>
        <dsp:cNvPr id="0" name=""/>
        <dsp:cNvSpPr/>
      </dsp:nvSpPr>
      <dsp:spPr>
        <a:xfrm>
          <a:off x="1355824" y="2703229"/>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Factual Fabrication</a:t>
          </a:r>
        </a:p>
      </dsp:txBody>
      <dsp:txXfrm>
        <a:off x="1374707" y="2722112"/>
        <a:ext cx="977539" cy="606952"/>
      </dsp:txXfrm>
    </dsp:sp>
    <dsp:sp modelId="{BEA548F1-D379-8C4B-A8D8-1C8F63D36033}">
      <dsp:nvSpPr>
        <dsp:cNvPr id="0" name=""/>
        <dsp:cNvSpPr/>
      </dsp:nvSpPr>
      <dsp:spPr>
        <a:xfrm>
          <a:off x="3724870" y="1656054"/>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01D8595-A2F5-0345-BCB4-B0A0F84C1B9D}">
      <dsp:nvSpPr>
        <dsp:cNvPr id="0" name=""/>
        <dsp:cNvSpPr/>
      </dsp:nvSpPr>
      <dsp:spPr>
        <a:xfrm>
          <a:off x="3837682" y="1763226"/>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Faithfulness Hallucination</a:t>
          </a:r>
        </a:p>
      </dsp:txBody>
      <dsp:txXfrm>
        <a:off x="3856565" y="1782109"/>
        <a:ext cx="977539" cy="606952"/>
      </dsp:txXfrm>
    </dsp:sp>
    <dsp:sp modelId="{943DFEAB-C3E5-D846-AE76-4D80B40B209D}">
      <dsp:nvSpPr>
        <dsp:cNvPr id="0" name=""/>
        <dsp:cNvSpPr/>
      </dsp:nvSpPr>
      <dsp:spPr>
        <a:xfrm>
          <a:off x="2483941" y="2596058"/>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C7F688B6-BE74-F540-9248-4FF10B6EAD0C}">
      <dsp:nvSpPr>
        <dsp:cNvPr id="0" name=""/>
        <dsp:cNvSpPr/>
      </dsp:nvSpPr>
      <dsp:spPr>
        <a:xfrm>
          <a:off x="2596753" y="2703229"/>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Instruction Inconsistency</a:t>
          </a:r>
        </a:p>
      </dsp:txBody>
      <dsp:txXfrm>
        <a:off x="2615636" y="2722112"/>
        <a:ext cx="977539" cy="606952"/>
      </dsp:txXfrm>
    </dsp:sp>
    <dsp:sp modelId="{0240CC34-D93B-B249-B3D3-9EFFC500C1FC}">
      <dsp:nvSpPr>
        <dsp:cNvPr id="0" name=""/>
        <dsp:cNvSpPr/>
      </dsp:nvSpPr>
      <dsp:spPr>
        <a:xfrm>
          <a:off x="3724870" y="2596058"/>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7413C055-649E-6F45-906F-379FD6127D7A}">
      <dsp:nvSpPr>
        <dsp:cNvPr id="0" name=""/>
        <dsp:cNvSpPr/>
      </dsp:nvSpPr>
      <dsp:spPr>
        <a:xfrm>
          <a:off x="3837682" y="2703229"/>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Context Inconsistency</a:t>
          </a:r>
        </a:p>
      </dsp:txBody>
      <dsp:txXfrm>
        <a:off x="3856565" y="2722112"/>
        <a:ext cx="977539" cy="606952"/>
      </dsp:txXfrm>
    </dsp:sp>
    <dsp:sp modelId="{AAB6411B-5D19-0247-AC96-3BECB319E663}">
      <dsp:nvSpPr>
        <dsp:cNvPr id="0" name=""/>
        <dsp:cNvSpPr/>
      </dsp:nvSpPr>
      <dsp:spPr>
        <a:xfrm>
          <a:off x="4965799" y="2596058"/>
          <a:ext cx="1015305" cy="64471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F02EA9C1-7CF0-454D-881B-60FC74D78DEE}">
      <dsp:nvSpPr>
        <dsp:cNvPr id="0" name=""/>
        <dsp:cNvSpPr/>
      </dsp:nvSpPr>
      <dsp:spPr>
        <a:xfrm>
          <a:off x="5078610" y="2703229"/>
          <a:ext cx="1015305" cy="64471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Logical Inconsistency</a:t>
          </a:r>
        </a:p>
      </dsp:txBody>
      <dsp:txXfrm>
        <a:off x="5097493" y="2722112"/>
        <a:ext cx="977539" cy="606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A9296-406B-2D47-9221-35B815B13067}">
      <dsp:nvSpPr>
        <dsp:cNvPr id="0" name=""/>
        <dsp:cNvSpPr/>
      </dsp:nvSpPr>
      <dsp:spPr>
        <a:xfrm>
          <a:off x="2866846" y="1548840"/>
          <a:ext cx="91440" cy="708994"/>
        </a:xfrm>
        <a:custGeom>
          <a:avLst/>
          <a:gdLst/>
          <a:ahLst/>
          <a:cxnLst/>
          <a:rect l="0" t="0" r="0" b="0"/>
          <a:pathLst>
            <a:path>
              <a:moveTo>
                <a:pt x="45720" y="0"/>
              </a:moveTo>
              <a:lnTo>
                <a:pt x="45720" y="70899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1693664" y="834"/>
          <a:ext cx="2437804" cy="1548005"/>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1964531" y="258158"/>
          <a:ext cx="2437804" cy="1548005"/>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t>Causes</a:t>
          </a:r>
        </a:p>
      </dsp:txBody>
      <dsp:txXfrm>
        <a:off x="2009871" y="303498"/>
        <a:ext cx="2347124" cy="1457325"/>
      </dsp:txXfrm>
    </dsp:sp>
    <dsp:sp modelId="{55F7E8D8-C1CF-B643-8055-8F3B6C3C511C}">
      <dsp:nvSpPr>
        <dsp:cNvPr id="0" name=""/>
        <dsp:cNvSpPr/>
      </dsp:nvSpPr>
      <dsp:spPr>
        <a:xfrm>
          <a:off x="1693664" y="2257835"/>
          <a:ext cx="2437804" cy="1548005"/>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1964531" y="2515159"/>
          <a:ext cx="2437804" cy="1548005"/>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t>Data</a:t>
          </a:r>
        </a:p>
      </dsp:txBody>
      <dsp:txXfrm>
        <a:off x="2009871" y="2560499"/>
        <a:ext cx="2347124" cy="14573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D1484-2FA2-4748-9669-B205FBEC15DB}">
      <dsp:nvSpPr>
        <dsp:cNvPr id="0" name=""/>
        <dsp:cNvSpPr/>
      </dsp:nvSpPr>
      <dsp:spPr>
        <a:xfrm>
          <a:off x="2915215" y="2446862"/>
          <a:ext cx="91440" cy="455782"/>
        </a:xfrm>
        <a:custGeom>
          <a:avLst/>
          <a:gdLst/>
          <a:ahLst/>
          <a:cxnLst/>
          <a:rect l="0" t="0" r="0" b="0"/>
          <a:pathLst>
            <a:path>
              <a:moveTo>
                <a:pt x="45720" y="0"/>
              </a:moveTo>
              <a:lnTo>
                <a:pt x="45720" y="45578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2915215" y="995933"/>
          <a:ext cx="91440" cy="455782"/>
        </a:xfrm>
        <a:custGeom>
          <a:avLst/>
          <a:gdLst/>
          <a:ahLst/>
          <a:cxnLst/>
          <a:rect l="0" t="0" r="0" b="0"/>
          <a:pathLst>
            <a:path>
              <a:moveTo>
                <a:pt x="45720" y="0"/>
              </a:moveTo>
              <a:lnTo>
                <a:pt x="45720" y="45578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2177355" y="786"/>
          <a:ext cx="1567160" cy="99514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2351484" y="166208"/>
          <a:ext cx="1567160" cy="99514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Causes</a:t>
          </a:r>
        </a:p>
      </dsp:txBody>
      <dsp:txXfrm>
        <a:off x="2380631" y="195355"/>
        <a:ext cx="1508866" cy="936852"/>
      </dsp:txXfrm>
    </dsp:sp>
    <dsp:sp modelId="{55F7E8D8-C1CF-B643-8055-8F3B6C3C511C}">
      <dsp:nvSpPr>
        <dsp:cNvPr id="0" name=""/>
        <dsp:cNvSpPr/>
      </dsp:nvSpPr>
      <dsp:spPr>
        <a:xfrm>
          <a:off x="2177355" y="1451715"/>
          <a:ext cx="1567160" cy="99514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2351484" y="1617137"/>
          <a:ext cx="1567160" cy="99514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Data</a:t>
          </a:r>
        </a:p>
      </dsp:txBody>
      <dsp:txXfrm>
        <a:off x="2380631" y="1646284"/>
        <a:ext cx="1508866" cy="936852"/>
      </dsp:txXfrm>
    </dsp:sp>
    <dsp:sp modelId="{0CBEF97C-4E37-5E4A-A6B8-0528788B400F}">
      <dsp:nvSpPr>
        <dsp:cNvPr id="0" name=""/>
        <dsp:cNvSpPr/>
      </dsp:nvSpPr>
      <dsp:spPr>
        <a:xfrm>
          <a:off x="2177355" y="2902644"/>
          <a:ext cx="1567160" cy="99514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8CA1ADB-093C-B94E-9895-35011F5D9C8E}">
      <dsp:nvSpPr>
        <dsp:cNvPr id="0" name=""/>
        <dsp:cNvSpPr/>
      </dsp:nvSpPr>
      <dsp:spPr>
        <a:xfrm>
          <a:off x="2351484" y="3068066"/>
          <a:ext cx="1567160" cy="99514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Flawed Data-Source</a:t>
          </a:r>
        </a:p>
      </dsp:txBody>
      <dsp:txXfrm>
        <a:off x="2380631" y="3097213"/>
        <a:ext cx="1508866" cy="936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13109-90D4-5941-A7B1-139C2C0A0752}">
      <dsp:nvSpPr>
        <dsp:cNvPr id="0" name=""/>
        <dsp:cNvSpPr/>
      </dsp:nvSpPr>
      <dsp:spPr>
        <a:xfrm>
          <a:off x="2983855" y="2872138"/>
          <a:ext cx="705594" cy="335798"/>
        </a:xfrm>
        <a:custGeom>
          <a:avLst/>
          <a:gdLst/>
          <a:ahLst/>
          <a:cxnLst/>
          <a:rect l="0" t="0" r="0" b="0"/>
          <a:pathLst>
            <a:path>
              <a:moveTo>
                <a:pt x="0" y="0"/>
              </a:moveTo>
              <a:lnTo>
                <a:pt x="0" y="228837"/>
              </a:lnTo>
              <a:lnTo>
                <a:pt x="705594" y="228837"/>
              </a:lnTo>
              <a:lnTo>
                <a:pt x="705594" y="33579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D9880-573A-F84A-8E1F-3B25DCEEAAA5}">
      <dsp:nvSpPr>
        <dsp:cNvPr id="0" name=""/>
        <dsp:cNvSpPr/>
      </dsp:nvSpPr>
      <dsp:spPr>
        <a:xfrm>
          <a:off x="2278260" y="2872138"/>
          <a:ext cx="705594" cy="335798"/>
        </a:xfrm>
        <a:custGeom>
          <a:avLst/>
          <a:gdLst/>
          <a:ahLst/>
          <a:cxnLst/>
          <a:rect l="0" t="0" r="0" b="0"/>
          <a:pathLst>
            <a:path>
              <a:moveTo>
                <a:pt x="705594" y="0"/>
              </a:moveTo>
              <a:lnTo>
                <a:pt x="705594" y="228837"/>
              </a:lnTo>
              <a:lnTo>
                <a:pt x="0" y="228837"/>
              </a:lnTo>
              <a:lnTo>
                <a:pt x="0" y="33579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CD1484-2FA2-4748-9669-B205FBEC15DB}">
      <dsp:nvSpPr>
        <dsp:cNvPr id="0" name=""/>
        <dsp:cNvSpPr/>
      </dsp:nvSpPr>
      <dsp:spPr>
        <a:xfrm>
          <a:off x="2938135" y="1803162"/>
          <a:ext cx="91440" cy="335798"/>
        </a:xfrm>
        <a:custGeom>
          <a:avLst/>
          <a:gdLst/>
          <a:ahLst/>
          <a:cxnLst/>
          <a:rect l="0" t="0" r="0" b="0"/>
          <a:pathLst>
            <a:path>
              <a:moveTo>
                <a:pt x="45720" y="0"/>
              </a:moveTo>
              <a:lnTo>
                <a:pt x="45720" y="33579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2938135" y="734187"/>
          <a:ext cx="91440" cy="335798"/>
        </a:xfrm>
        <a:custGeom>
          <a:avLst/>
          <a:gdLst/>
          <a:ahLst/>
          <a:cxnLst/>
          <a:rect l="0" t="0" r="0" b="0"/>
          <a:pathLst>
            <a:path>
              <a:moveTo>
                <a:pt x="45720" y="0"/>
              </a:moveTo>
              <a:lnTo>
                <a:pt x="45720" y="33579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2406550" y="1011"/>
          <a:ext cx="1154608" cy="7331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2534840" y="122886"/>
          <a:ext cx="1154608" cy="7331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Causes</a:t>
          </a:r>
        </a:p>
      </dsp:txBody>
      <dsp:txXfrm>
        <a:off x="2556314" y="144360"/>
        <a:ext cx="1111660" cy="690228"/>
      </dsp:txXfrm>
    </dsp:sp>
    <dsp:sp modelId="{55F7E8D8-C1CF-B643-8055-8F3B6C3C511C}">
      <dsp:nvSpPr>
        <dsp:cNvPr id="0" name=""/>
        <dsp:cNvSpPr/>
      </dsp:nvSpPr>
      <dsp:spPr>
        <a:xfrm>
          <a:off x="2406550" y="1069986"/>
          <a:ext cx="1154608" cy="7331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2534840" y="1191861"/>
          <a:ext cx="1154608" cy="7331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Data</a:t>
          </a:r>
        </a:p>
      </dsp:txBody>
      <dsp:txXfrm>
        <a:off x="2556314" y="1213335"/>
        <a:ext cx="1111660" cy="690228"/>
      </dsp:txXfrm>
    </dsp:sp>
    <dsp:sp modelId="{0CBEF97C-4E37-5E4A-A6B8-0528788B400F}">
      <dsp:nvSpPr>
        <dsp:cNvPr id="0" name=""/>
        <dsp:cNvSpPr/>
      </dsp:nvSpPr>
      <dsp:spPr>
        <a:xfrm>
          <a:off x="2406550" y="2138961"/>
          <a:ext cx="1154608" cy="7331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8CA1ADB-093C-B94E-9895-35011F5D9C8E}">
      <dsp:nvSpPr>
        <dsp:cNvPr id="0" name=""/>
        <dsp:cNvSpPr/>
      </dsp:nvSpPr>
      <dsp:spPr>
        <a:xfrm>
          <a:off x="2534840" y="2260837"/>
          <a:ext cx="1154608" cy="7331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Flawed Data-Source</a:t>
          </a:r>
        </a:p>
      </dsp:txBody>
      <dsp:txXfrm>
        <a:off x="2556314" y="2282311"/>
        <a:ext cx="1111660" cy="690228"/>
      </dsp:txXfrm>
    </dsp:sp>
    <dsp:sp modelId="{6770519E-A5F1-D441-9CC1-6DF7B3276F1C}">
      <dsp:nvSpPr>
        <dsp:cNvPr id="0" name=""/>
        <dsp:cNvSpPr/>
      </dsp:nvSpPr>
      <dsp:spPr>
        <a:xfrm>
          <a:off x="1700956" y="3207936"/>
          <a:ext cx="1154608" cy="7331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EB84C2A5-4262-EA41-BE7C-C2DF647D1977}">
      <dsp:nvSpPr>
        <dsp:cNvPr id="0" name=""/>
        <dsp:cNvSpPr/>
      </dsp:nvSpPr>
      <dsp:spPr>
        <a:xfrm>
          <a:off x="1829246" y="3329812"/>
          <a:ext cx="1154608" cy="7331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Misinformation and Bias</a:t>
          </a:r>
        </a:p>
      </dsp:txBody>
      <dsp:txXfrm>
        <a:off x="1850720" y="3351286"/>
        <a:ext cx="1111660" cy="690228"/>
      </dsp:txXfrm>
    </dsp:sp>
    <dsp:sp modelId="{95D7B804-4B12-A844-83A0-A8B295F3748D}">
      <dsp:nvSpPr>
        <dsp:cNvPr id="0" name=""/>
        <dsp:cNvSpPr/>
      </dsp:nvSpPr>
      <dsp:spPr>
        <a:xfrm>
          <a:off x="3112144" y="3207936"/>
          <a:ext cx="1154608" cy="7331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BE01A1F-77E5-6B47-953D-01555DE58205}">
      <dsp:nvSpPr>
        <dsp:cNvPr id="0" name=""/>
        <dsp:cNvSpPr/>
      </dsp:nvSpPr>
      <dsp:spPr>
        <a:xfrm>
          <a:off x="3240434" y="3329812"/>
          <a:ext cx="1154608" cy="7331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dirty="0"/>
            <a:t>Knowledge Boundary Limitations</a:t>
          </a:r>
          <a:endParaRPr lang="en-GB" sz="1300" b="0" kern="1200" dirty="0"/>
        </a:p>
      </dsp:txBody>
      <dsp:txXfrm>
        <a:off x="3261908" y="3351286"/>
        <a:ext cx="1111660" cy="6902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13109-90D4-5941-A7B1-139C2C0A0752}">
      <dsp:nvSpPr>
        <dsp:cNvPr id="0" name=""/>
        <dsp:cNvSpPr/>
      </dsp:nvSpPr>
      <dsp:spPr>
        <a:xfrm>
          <a:off x="3555503" y="2273825"/>
          <a:ext cx="558254" cy="265678"/>
        </a:xfrm>
        <a:custGeom>
          <a:avLst/>
          <a:gdLst/>
          <a:ahLst/>
          <a:cxnLst/>
          <a:rect l="0" t="0" r="0" b="0"/>
          <a:pathLst>
            <a:path>
              <a:moveTo>
                <a:pt x="0" y="0"/>
              </a:moveTo>
              <a:lnTo>
                <a:pt x="0" y="181052"/>
              </a:lnTo>
              <a:lnTo>
                <a:pt x="558254" y="181052"/>
              </a:lnTo>
              <a:lnTo>
                <a:pt x="558254"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1D8D0-6544-134F-A534-CDEA77FD3455}">
      <dsp:nvSpPr>
        <dsp:cNvPr id="0" name=""/>
        <dsp:cNvSpPr/>
      </dsp:nvSpPr>
      <dsp:spPr>
        <a:xfrm>
          <a:off x="2997249" y="3119580"/>
          <a:ext cx="1116508" cy="265678"/>
        </a:xfrm>
        <a:custGeom>
          <a:avLst/>
          <a:gdLst/>
          <a:ahLst/>
          <a:cxnLst/>
          <a:rect l="0" t="0" r="0" b="0"/>
          <a:pathLst>
            <a:path>
              <a:moveTo>
                <a:pt x="0" y="0"/>
              </a:moveTo>
              <a:lnTo>
                <a:pt x="0" y="181052"/>
              </a:lnTo>
              <a:lnTo>
                <a:pt x="1116508" y="181052"/>
              </a:lnTo>
              <a:lnTo>
                <a:pt x="1116508"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53041-2458-594C-B008-7983C4192040}">
      <dsp:nvSpPr>
        <dsp:cNvPr id="0" name=""/>
        <dsp:cNvSpPr/>
      </dsp:nvSpPr>
      <dsp:spPr>
        <a:xfrm>
          <a:off x="2951529" y="3119580"/>
          <a:ext cx="91440" cy="265678"/>
        </a:xfrm>
        <a:custGeom>
          <a:avLst/>
          <a:gdLst/>
          <a:ahLst/>
          <a:cxnLst/>
          <a:rect l="0" t="0" r="0" b="0"/>
          <a:pathLst>
            <a:path>
              <a:moveTo>
                <a:pt x="45720" y="0"/>
              </a:moveTo>
              <a:lnTo>
                <a:pt x="4572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643212-348E-7F41-8A7F-EF1A3F6BCBAB}">
      <dsp:nvSpPr>
        <dsp:cNvPr id="0" name=""/>
        <dsp:cNvSpPr/>
      </dsp:nvSpPr>
      <dsp:spPr>
        <a:xfrm>
          <a:off x="1880741" y="3119580"/>
          <a:ext cx="1116508" cy="265678"/>
        </a:xfrm>
        <a:custGeom>
          <a:avLst/>
          <a:gdLst/>
          <a:ahLst/>
          <a:cxnLst/>
          <a:rect l="0" t="0" r="0" b="0"/>
          <a:pathLst>
            <a:path>
              <a:moveTo>
                <a:pt x="1116508" y="0"/>
              </a:moveTo>
              <a:lnTo>
                <a:pt x="1116508" y="181052"/>
              </a:lnTo>
              <a:lnTo>
                <a:pt x="0" y="181052"/>
              </a:lnTo>
              <a:lnTo>
                <a:pt x="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D9880-573A-F84A-8E1F-3B25DCEEAAA5}">
      <dsp:nvSpPr>
        <dsp:cNvPr id="0" name=""/>
        <dsp:cNvSpPr/>
      </dsp:nvSpPr>
      <dsp:spPr>
        <a:xfrm>
          <a:off x="2997249" y="2273825"/>
          <a:ext cx="558254" cy="265678"/>
        </a:xfrm>
        <a:custGeom>
          <a:avLst/>
          <a:gdLst/>
          <a:ahLst/>
          <a:cxnLst/>
          <a:rect l="0" t="0" r="0" b="0"/>
          <a:pathLst>
            <a:path>
              <a:moveTo>
                <a:pt x="558254" y="0"/>
              </a:moveTo>
              <a:lnTo>
                <a:pt x="558254" y="181052"/>
              </a:lnTo>
              <a:lnTo>
                <a:pt x="0" y="181052"/>
              </a:lnTo>
              <a:lnTo>
                <a:pt x="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CD1484-2FA2-4748-9669-B205FBEC15DB}">
      <dsp:nvSpPr>
        <dsp:cNvPr id="0" name=""/>
        <dsp:cNvSpPr/>
      </dsp:nvSpPr>
      <dsp:spPr>
        <a:xfrm>
          <a:off x="3509783" y="1428070"/>
          <a:ext cx="91440" cy="265678"/>
        </a:xfrm>
        <a:custGeom>
          <a:avLst/>
          <a:gdLst/>
          <a:ahLst/>
          <a:cxnLst/>
          <a:rect l="0" t="0" r="0" b="0"/>
          <a:pathLst>
            <a:path>
              <a:moveTo>
                <a:pt x="45720" y="0"/>
              </a:moveTo>
              <a:lnTo>
                <a:pt x="4572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3509783" y="582315"/>
          <a:ext cx="91440" cy="265678"/>
        </a:xfrm>
        <a:custGeom>
          <a:avLst/>
          <a:gdLst/>
          <a:ahLst/>
          <a:cxnLst/>
          <a:rect l="0" t="0" r="0" b="0"/>
          <a:pathLst>
            <a:path>
              <a:moveTo>
                <a:pt x="45720" y="0"/>
              </a:moveTo>
              <a:lnTo>
                <a:pt x="45720" y="26567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3098750" y="2238"/>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3200251" y="98663"/>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Causes</a:t>
          </a:r>
        </a:p>
      </dsp:txBody>
      <dsp:txXfrm>
        <a:off x="3217241" y="115653"/>
        <a:ext cx="879527" cy="546096"/>
      </dsp:txXfrm>
    </dsp:sp>
    <dsp:sp modelId="{55F7E8D8-C1CF-B643-8055-8F3B6C3C511C}">
      <dsp:nvSpPr>
        <dsp:cNvPr id="0" name=""/>
        <dsp:cNvSpPr/>
      </dsp:nvSpPr>
      <dsp:spPr>
        <a:xfrm>
          <a:off x="3098750" y="84799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3200251" y="94441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Data</a:t>
          </a:r>
        </a:p>
      </dsp:txBody>
      <dsp:txXfrm>
        <a:off x="3217241" y="961409"/>
        <a:ext cx="879527" cy="546096"/>
      </dsp:txXfrm>
    </dsp:sp>
    <dsp:sp modelId="{0CBEF97C-4E37-5E4A-A6B8-0528788B400F}">
      <dsp:nvSpPr>
        <dsp:cNvPr id="0" name=""/>
        <dsp:cNvSpPr/>
      </dsp:nvSpPr>
      <dsp:spPr>
        <a:xfrm>
          <a:off x="3098750" y="1693748"/>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8CA1ADB-093C-B94E-9895-35011F5D9C8E}">
      <dsp:nvSpPr>
        <dsp:cNvPr id="0" name=""/>
        <dsp:cNvSpPr/>
      </dsp:nvSpPr>
      <dsp:spPr>
        <a:xfrm>
          <a:off x="3200251" y="179017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Flawed Data-Source</a:t>
          </a:r>
        </a:p>
      </dsp:txBody>
      <dsp:txXfrm>
        <a:off x="3217241" y="1807164"/>
        <a:ext cx="879527" cy="546096"/>
      </dsp:txXfrm>
    </dsp:sp>
    <dsp:sp modelId="{6770519E-A5F1-D441-9CC1-6DF7B3276F1C}">
      <dsp:nvSpPr>
        <dsp:cNvPr id="0" name=""/>
        <dsp:cNvSpPr/>
      </dsp:nvSpPr>
      <dsp:spPr>
        <a:xfrm>
          <a:off x="2540496" y="253950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EB84C2A5-4262-EA41-BE7C-C2DF647D1977}">
      <dsp:nvSpPr>
        <dsp:cNvPr id="0" name=""/>
        <dsp:cNvSpPr/>
      </dsp:nvSpPr>
      <dsp:spPr>
        <a:xfrm>
          <a:off x="2641996" y="263592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Misinformation and Bias</a:t>
          </a:r>
        </a:p>
      </dsp:txBody>
      <dsp:txXfrm>
        <a:off x="2658986" y="2652919"/>
        <a:ext cx="879527" cy="546096"/>
      </dsp:txXfrm>
    </dsp:sp>
    <dsp:sp modelId="{D43271A7-6147-F84C-877F-6F9E16C7E82C}">
      <dsp:nvSpPr>
        <dsp:cNvPr id="0" name=""/>
        <dsp:cNvSpPr/>
      </dsp:nvSpPr>
      <dsp:spPr>
        <a:xfrm>
          <a:off x="1423987"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36FBA2D-72B5-6541-9400-A471277DFBFD}">
      <dsp:nvSpPr>
        <dsp:cNvPr id="0" name=""/>
        <dsp:cNvSpPr/>
      </dsp:nvSpPr>
      <dsp:spPr>
        <a:xfrm>
          <a:off x="1525488"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Imitative Falsehoods</a:t>
          </a:r>
        </a:p>
      </dsp:txBody>
      <dsp:txXfrm>
        <a:off x="1542478" y="3498674"/>
        <a:ext cx="879527" cy="546096"/>
      </dsp:txXfrm>
    </dsp:sp>
    <dsp:sp modelId="{AB0616C0-AA8C-5140-9E5D-27095C475BA8}">
      <dsp:nvSpPr>
        <dsp:cNvPr id="0" name=""/>
        <dsp:cNvSpPr/>
      </dsp:nvSpPr>
      <dsp:spPr>
        <a:xfrm>
          <a:off x="2540496"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43B5122D-33F8-6C46-BBB3-3B8781032F0E}">
      <dsp:nvSpPr>
        <dsp:cNvPr id="0" name=""/>
        <dsp:cNvSpPr/>
      </dsp:nvSpPr>
      <dsp:spPr>
        <a:xfrm>
          <a:off x="2641996"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Duplication Bias</a:t>
          </a:r>
        </a:p>
      </dsp:txBody>
      <dsp:txXfrm>
        <a:off x="2658986" y="3498674"/>
        <a:ext cx="879527" cy="546096"/>
      </dsp:txXfrm>
    </dsp:sp>
    <dsp:sp modelId="{7B7059C8-FF73-5142-932C-A95A1015B1F0}">
      <dsp:nvSpPr>
        <dsp:cNvPr id="0" name=""/>
        <dsp:cNvSpPr/>
      </dsp:nvSpPr>
      <dsp:spPr>
        <a:xfrm>
          <a:off x="3657004"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DD36616-5A66-374A-80F9-D73EDD2890A5}">
      <dsp:nvSpPr>
        <dsp:cNvPr id="0" name=""/>
        <dsp:cNvSpPr/>
      </dsp:nvSpPr>
      <dsp:spPr>
        <a:xfrm>
          <a:off x="3758505"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Social Biases</a:t>
          </a:r>
        </a:p>
      </dsp:txBody>
      <dsp:txXfrm>
        <a:off x="3775495" y="3498674"/>
        <a:ext cx="879527" cy="546096"/>
      </dsp:txXfrm>
    </dsp:sp>
    <dsp:sp modelId="{95D7B804-4B12-A844-83A0-A8B295F3748D}">
      <dsp:nvSpPr>
        <dsp:cNvPr id="0" name=""/>
        <dsp:cNvSpPr/>
      </dsp:nvSpPr>
      <dsp:spPr>
        <a:xfrm>
          <a:off x="3657004" y="253950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BE01A1F-77E5-6B47-953D-01555DE58205}">
      <dsp:nvSpPr>
        <dsp:cNvPr id="0" name=""/>
        <dsp:cNvSpPr/>
      </dsp:nvSpPr>
      <dsp:spPr>
        <a:xfrm>
          <a:off x="3758505" y="263592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dirty="0"/>
            <a:t>Knowledge Boundary Limitations</a:t>
          </a:r>
          <a:endParaRPr lang="en-GB" sz="1000" b="0" kern="1200" dirty="0"/>
        </a:p>
      </dsp:txBody>
      <dsp:txXfrm>
        <a:off x="3775495" y="2652919"/>
        <a:ext cx="879527" cy="5460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6F6BB-F28C-E24F-AA25-4A24F427E352}">
      <dsp:nvSpPr>
        <dsp:cNvPr id="0" name=""/>
        <dsp:cNvSpPr/>
      </dsp:nvSpPr>
      <dsp:spPr>
        <a:xfrm>
          <a:off x="4672012" y="3119580"/>
          <a:ext cx="558254" cy="265678"/>
        </a:xfrm>
        <a:custGeom>
          <a:avLst/>
          <a:gdLst/>
          <a:ahLst/>
          <a:cxnLst/>
          <a:rect l="0" t="0" r="0" b="0"/>
          <a:pathLst>
            <a:path>
              <a:moveTo>
                <a:pt x="0" y="0"/>
              </a:moveTo>
              <a:lnTo>
                <a:pt x="0" y="181052"/>
              </a:lnTo>
              <a:lnTo>
                <a:pt x="558254" y="181052"/>
              </a:lnTo>
              <a:lnTo>
                <a:pt x="558254"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089DF-2F21-4A4A-BD8E-F07A19EC45B6}">
      <dsp:nvSpPr>
        <dsp:cNvPr id="0" name=""/>
        <dsp:cNvSpPr/>
      </dsp:nvSpPr>
      <dsp:spPr>
        <a:xfrm>
          <a:off x="4113758" y="3119580"/>
          <a:ext cx="558254" cy="265678"/>
        </a:xfrm>
        <a:custGeom>
          <a:avLst/>
          <a:gdLst/>
          <a:ahLst/>
          <a:cxnLst/>
          <a:rect l="0" t="0" r="0" b="0"/>
          <a:pathLst>
            <a:path>
              <a:moveTo>
                <a:pt x="558254" y="0"/>
              </a:moveTo>
              <a:lnTo>
                <a:pt x="558254" y="181052"/>
              </a:lnTo>
              <a:lnTo>
                <a:pt x="0" y="181052"/>
              </a:lnTo>
              <a:lnTo>
                <a:pt x="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13109-90D4-5941-A7B1-139C2C0A0752}">
      <dsp:nvSpPr>
        <dsp:cNvPr id="0" name=""/>
        <dsp:cNvSpPr/>
      </dsp:nvSpPr>
      <dsp:spPr>
        <a:xfrm>
          <a:off x="3276376" y="2273825"/>
          <a:ext cx="1395635" cy="265678"/>
        </a:xfrm>
        <a:custGeom>
          <a:avLst/>
          <a:gdLst/>
          <a:ahLst/>
          <a:cxnLst/>
          <a:rect l="0" t="0" r="0" b="0"/>
          <a:pathLst>
            <a:path>
              <a:moveTo>
                <a:pt x="0" y="0"/>
              </a:moveTo>
              <a:lnTo>
                <a:pt x="0" y="181052"/>
              </a:lnTo>
              <a:lnTo>
                <a:pt x="1395635" y="181052"/>
              </a:lnTo>
              <a:lnTo>
                <a:pt x="1395635"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1D8D0-6544-134F-A534-CDEA77FD3455}">
      <dsp:nvSpPr>
        <dsp:cNvPr id="0" name=""/>
        <dsp:cNvSpPr/>
      </dsp:nvSpPr>
      <dsp:spPr>
        <a:xfrm>
          <a:off x="1880741" y="3119580"/>
          <a:ext cx="1116508" cy="265678"/>
        </a:xfrm>
        <a:custGeom>
          <a:avLst/>
          <a:gdLst/>
          <a:ahLst/>
          <a:cxnLst/>
          <a:rect l="0" t="0" r="0" b="0"/>
          <a:pathLst>
            <a:path>
              <a:moveTo>
                <a:pt x="0" y="0"/>
              </a:moveTo>
              <a:lnTo>
                <a:pt x="0" y="181052"/>
              </a:lnTo>
              <a:lnTo>
                <a:pt x="1116508" y="181052"/>
              </a:lnTo>
              <a:lnTo>
                <a:pt x="1116508"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53041-2458-594C-B008-7983C4192040}">
      <dsp:nvSpPr>
        <dsp:cNvPr id="0" name=""/>
        <dsp:cNvSpPr/>
      </dsp:nvSpPr>
      <dsp:spPr>
        <a:xfrm>
          <a:off x="1835021" y="3119580"/>
          <a:ext cx="91440" cy="265678"/>
        </a:xfrm>
        <a:custGeom>
          <a:avLst/>
          <a:gdLst/>
          <a:ahLst/>
          <a:cxnLst/>
          <a:rect l="0" t="0" r="0" b="0"/>
          <a:pathLst>
            <a:path>
              <a:moveTo>
                <a:pt x="45720" y="0"/>
              </a:moveTo>
              <a:lnTo>
                <a:pt x="4572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643212-348E-7F41-8A7F-EF1A3F6BCBAB}">
      <dsp:nvSpPr>
        <dsp:cNvPr id="0" name=""/>
        <dsp:cNvSpPr/>
      </dsp:nvSpPr>
      <dsp:spPr>
        <a:xfrm>
          <a:off x="764232" y="3119580"/>
          <a:ext cx="1116508" cy="265678"/>
        </a:xfrm>
        <a:custGeom>
          <a:avLst/>
          <a:gdLst/>
          <a:ahLst/>
          <a:cxnLst/>
          <a:rect l="0" t="0" r="0" b="0"/>
          <a:pathLst>
            <a:path>
              <a:moveTo>
                <a:pt x="1116508" y="0"/>
              </a:moveTo>
              <a:lnTo>
                <a:pt x="1116508" y="181052"/>
              </a:lnTo>
              <a:lnTo>
                <a:pt x="0" y="181052"/>
              </a:lnTo>
              <a:lnTo>
                <a:pt x="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D9880-573A-F84A-8E1F-3B25DCEEAAA5}">
      <dsp:nvSpPr>
        <dsp:cNvPr id="0" name=""/>
        <dsp:cNvSpPr/>
      </dsp:nvSpPr>
      <dsp:spPr>
        <a:xfrm>
          <a:off x="1880741" y="2273825"/>
          <a:ext cx="1395635" cy="265678"/>
        </a:xfrm>
        <a:custGeom>
          <a:avLst/>
          <a:gdLst/>
          <a:ahLst/>
          <a:cxnLst/>
          <a:rect l="0" t="0" r="0" b="0"/>
          <a:pathLst>
            <a:path>
              <a:moveTo>
                <a:pt x="1395635" y="0"/>
              </a:moveTo>
              <a:lnTo>
                <a:pt x="1395635" y="181052"/>
              </a:lnTo>
              <a:lnTo>
                <a:pt x="0" y="181052"/>
              </a:lnTo>
              <a:lnTo>
                <a:pt x="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CD1484-2FA2-4748-9669-B205FBEC15DB}">
      <dsp:nvSpPr>
        <dsp:cNvPr id="0" name=""/>
        <dsp:cNvSpPr/>
      </dsp:nvSpPr>
      <dsp:spPr>
        <a:xfrm>
          <a:off x="3230656" y="1428070"/>
          <a:ext cx="91440" cy="265678"/>
        </a:xfrm>
        <a:custGeom>
          <a:avLst/>
          <a:gdLst/>
          <a:ahLst/>
          <a:cxnLst/>
          <a:rect l="0" t="0" r="0" b="0"/>
          <a:pathLst>
            <a:path>
              <a:moveTo>
                <a:pt x="45720" y="0"/>
              </a:moveTo>
              <a:lnTo>
                <a:pt x="45720" y="265678"/>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3230656" y="582315"/>
          <a:ext cx="91440" cy="265678"/>
        </a:xfrm>
        <a:custGeom>
          <a:avLst/>
          <a:gdLst/>
          <a:ahLst/>
          <a:cxnLst/>
          <a:rect l="0" t="0" r="0" b="0"/>
          <a:pathLst>
            <a:path>
              <a:moveTo>
                <a:pt x="45720" y="0"/>
              </a:moveTo>
              <a:lnTo>
                <a:pt x="45720" y="26567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2819623" y="2238"/>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2921124" y="98663"/>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Causes</a:t>
          </a:r>
        </a:p>
      </dsp:txBody>
      <dsp:txXfrm>
        <a:off x="2938114" y="115653"/>
        <a:ext cx="879527" cy="546096"/>
      </dsp:txXfrm>
    </dsp:sp>
    <dsp:sp modelId="{55F7E8D8-C1CF-B643-8055-8F3B6C3C511C}">
      <dsp:nvSpPr>
        <dsp:cNvPr id="0" name=""/>
        <dsp:cNvSpPr/>
      </dsp:nvSpPr>
      <dsp:spPr>
        <a:xfrm>
          <a:off x="2819623" y="84799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2921124" y="94441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Hallucination from Data</a:t>
          </a:r>
        </a:p>
      </dsp:txBody>
      <dsp:txXfrm>
        <a:off x="2938114" y="961409"/>
        <a:ext cx="879527" cy="546096"/>
      </dsp:txXfrm>
    </dsp:sp>
    <dsp:sp modelId="{0CBEF97C-4E37-5E4A-A6B8-0528788B400F}">
      <dsp:nvSpPr>
        <dsp:cNvPr id="0" name=""/>
        <dsp:cNvSpPr/>
      </dsp:nvSpPr>
      <dsp:spPr>
        <a:xfrm>
          <a:off x="2819623" y="1693748"/>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8CA1ADB-093C-B94E-9895-35011F5D9C8E}">
      <dsp:nvSpPr>
        <dsp:cNvPr id="0" name=""/>
        <dsp:cNvSpPr/>
      </dsp:nvSpPr>
      <dsp:spPr>
        <a:xfrm>
          <a:off x="2921124" y="179017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Flawed Data-Source</a:t>
          </a:r>
        </a:p>
      </dsp:txBody>
      <dsp:txXfrm>
        <a:off x="2938114" y="1807164"/>
        <a:ext cx="879527" cy="546096"/>
      </dsp:txXfrm>
    </dsp:sp>
    <dsp:sp modelId="{6770519E-A5F1-D441-9CC1-6DF7B3276F1C}">
      <dsp:nvSpPr>
        <dsp:cNvPr id="0" name=""/>
        <dsp:cNvSpPr/>
      </dsp:nvSpPr>
      <dsp:spPr>
        <a:xfrm>
          <a:off x="1423987" y="253950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EB84C2A5-4262-EA41-BE7C-C2DF647D1977}">
      <dsp:nvSpPr>
        <dsp:cNvPr id="0" name=""/>
        <dsp:cNvSpPr/>
      </dsp:nvSpPr>
      <dsp:spPr>
        <a:xfrm>
          <a:off x="1525488" y="263592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Misinformation and Bias</a:t>
          </a:r>
        </a:p>
      </dsp:txBody>
      <dsp:txXfrm>
        <a:off x="1542478" y="2652919"/>
        <a:ext cx="879527" cy="546096"/>
      </dsp:txXfrm>
    </dsp:sp>
    <dsp:sp modelId="{D43271A7-6147-F84C-877F-6F9E16C7E82C}">
      <dsp:nvSpPr>
        <dsp:cNvPr id="0" name=""/>
        <dsp:cNvSpPr/>
      </dsp:nvSpPr>
      <dsp:spPr>
        <a:xfrm>
          <a:off x="307478"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36FBA2D-72B5-6541-9400-A471277DFBFD}">
      <dsp:nvSpPr>
        <dsp:cNvPr id="0" name=""/>
        <dsp:cNvSpPr/>
      </dsp:nvSpPr>
      <dsp:spPr>
        <a:xfrm>
          <a:off x="408979"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Imitative Falsehoods</a:t>
          </a:r>
        </a:p>
      </dsp:txBody>
      <dsp:txXfrm>
        <a:off x="425969" y="3498674"/>
        <a:ext cx="879527" cy="546096"/>
      </dsp:txXfrm>
    </dsp:sp>
    <dsp:sp modelId="{AB0616C0-AA8C-5140-9E5D-27095C475BA8}">
      <dsp:nvSpPr>
        <dsp:cNvPr id="0" name=""/>
        <dsp:cNvSpPr/>
      </dsp:nvSpPr>
      <dsp:spPr>
        <a:xfrm>
          <a:off x="1423987"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43B5122D-33F8-6C46-BBB3-3B8781032F0E}">
      <dsp:nvSpPr>
        <dsp:cNvPr id="0" name=""/>
        <dsp:cNvSpPr/>
      </dsp:nvSpPr>
      <dsp:spPr>
        <a:xfrm>
          <a:off x="1525488"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Duplication Bias</a:t>
          </a:r>
        </a:p>
      </dsp:txBody>
      <dsp:txXfrm>
        <a:off x="1542478" y="3498674"/>
        <a:ext cx="879527" cy="546096"/>
      </dsp:txXfrm>
    </dsp:sp>
    <dsp:sp modelId="{7B7059C8-FF73-5142-932C-A95A1015B1F0}">
      <dsp:nvSpPr>
        <dsp:cNvPr id="0" name=""/>
        <dsp:cNvSpPr/>
      </dsp:nvSpPr>
      <dsp:spPr>
        <a:xfrm>
          <a:off x="2540496"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DD36616-5A66-374A-80F9-D73EDD2890A5}">
      <dsp:nvSpPr>
        <dsp:cNvPr id="0" name=""/>
        <dsp:cNvSpPr/>
      </dsp:nvSpPr>
      <dsp:spPr>
        <a:xfrm>
          <a:off x="2641996"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Social Biases</a:t>
          </a:r>
        </a:p>
      </dsp:txBody>
      <dsp:txXfrm>
        <a:off x="2658986" y="3498674"/>
        <a:ext cx="879527" cy="546096"/>
      </dsp:txXfrm>
    </dsp:sp>
    <dsp:sp modelId="{95D7B804-4B12-A844-83A0-A8B295F3748D}">
      <dsp:nvSpPr>
        <dsp:cNvPr id="0" name=""/>
        <dsp:cNvSpPr/>
      </dsp:nvSpPr>
      <dsp:spPr>
        <a:xfrm>
          <a:off x="4215258" y="2539503"/>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BE01A1F-77E5-6B47-953D-01555DE58205}">
      <dsp:nvSpPr>
        <dsp:cNvPr id="0" name=""/>
        <dsp:cNvSpPr/>
      </dsp:nvSpPr>
      <dsp:spPr>
        <a:xfrm>
          <a:off x="4316759" y="2635929"/>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dirty="0"/>
            <a:t>Knowledge Boundary Limitations</a:t>
          </a:r>
          <a:endParaRPr lang="en-GB" sz="1000" b="0" kern="1200" dirty="0"/>
        </a:p>
      </dsp:txBody>
      <dsp:txXfrm>
        <a:off x="4333749" y="2652919"/>
        <a:ext cx="879527" cy="546096"/>
      </dsp:txXfrm>
    </dsp:sp>
    <dsp:sp modelId="{44FCA5F7-3E1D-2444-9AA6-91000466B640}">
      <dsp:nvSpPr>
        <dsp:cNvPr id="0" name=""/>
        <dsp:cNvSpPr/>
      </dsp:nvSpPr>
      <dsp:spPr>
        <a:xfrm>
          <a:off x="3657004"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589E3DBF-245A-834C-8B9A-91FB456A4A3E}">
      <dsp:nvSpPr>
        <dsp:cNvPr id="0" name=""/>
        <dsp:cNvSpPr/>
      </dsp:nvSpPr>
      <dsp:spPr>
        <a:xfrm>
          <a:off x="3758505"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Domain Knowledge Deficiency</a:t>
          </a:r>
        </a:p>
      </dsp:txBody>
      <dsp:txXfrm>
        <a:off x="3775495" y="3498674"/>
        <a:ext cx="879527" cy="546096"/>
      </dsp:txXfrm>
    </dsp:sp>
    <dsp:sp modelId="{86C53B93-3EED-CD4B-82D2-1661ECABD3BD}">
      <dsp:nvSpPr>
        <dsp:cNvPr id="0" name=""/>
        <dsp:cNvSpPr/>
      </dsp:nvSpPr>
      <dsp:spPr>
        <a:xfrm>
          <a:off x="4773513" y="3385259"/>
          <a:ext cx="913507" cy="580076"/>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4D0432A-29A1-0849-AD2E-E1FAA01045A4}">
      <dsp:nvSpPr>
        <dsp:cNvPr id="0" name=""/>
        <dsp:cNvSpPr/>
      </dsp:nvSpPr>
      <dsp:spPr>
        <a:xfrm>
          <a:off x="4875014" y="3481684"/>
          <a:ext cx="913507" cy="580076"/>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Outdated Factual Knowledge</a:t>
          </a:r>
        </a:p>
      </dsp:txBody>
      <dsp:txXfrm>
        <a:off x="4892004" y="3498674"/>
        <a:ext cx="879527" cy="5460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8B289-6537-6242-BCE9-C82A742F12E6}">
      <dsp:nvSpPr>
        <dsp:cNvPr id="0" name=""/>
        <dsp:cNvSpPr/>
      </dsp:nvSpPr>
      <dsp:spPr>
        <a:xfrm>
          <a:off x="5209877" y="2889945"/>
          <a:ext cx="440382" cy="209581"/>
        </a:xfrm>
        <a:custGeom>
          <a:avLst/>
          <a:gdLst/>
          <a:ahLst/>
          <a:cxnLst/>
          <a:rect l="0" t="0" r="0" b="0"/>
          <a:pathLst>
            <a:path>
              <a:moveTo>
                <a:pt x="0" y="0"/>
              </a:moveTo>
              <a:lnTo>
                <a:pt x="0" y="142824"/>
              </a:lnTo>
              <a:lnTo>
                <a:pt x="440382" y="142824"/>
              </a:lnTo>
              <a:lnTo>
                <a:pt x="440382"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B99463-A2D6-F643-808E-C1300CC917EB}">
      <dsp:nvSpPr>
        <dsp:cNvPr id="0" name=""/>
        <dsp:cNvSpPr/>
      </dsp:nvSpPr>
      <dsp:spPr>
        <a:xfrm>
          <a:off x="4769494" y="2889945"/>
          <a:ext cx="440382" cy="209581"/>
        </a:xfrm>
        <a:custGeom>
          <a:avLst/>
          <a:gdLst/>
          <a:ahLst/>
          <a:cxnLst/>
          <a:rect l="0" t="0" r="0" b="0"/>
          <a:pathLst>
            <a:path>
              <a:moveTo>
                <a:pt x="440382" y="0"/>
              </a:moveTo>
              <a:lnTo>
                <a:pt x="440382"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AAED38-77EA-8945-95F9-5841E4E73142}">
      <dsp:nvSpPr>
        <dsp:cNvPr id="0" name=""/>
        <dsp:cNvSpPr/>
      </dsp:nvSpPr>
      <dsp:spPr>
        <a:xfrm>
          <a:off x="4769494" y="2222765"/>
          <a:ext cx="440382" cy="209581"/>
        </a:xfrm>
        <a:custGeom>
          <a:avLst/>
          <a:gdLst/>
          <a:ahLst/>
          <a:cxnLst/>
          <a:rect l="0" t="0" r="0" b="0"/>
          <a:pathLst>
            <a:path>
              <a:moveTo>
                <a:pt x="0" y="0"/>
              </a:moveTo>
              <a:lnTo>
                <a:pt x="0" y="142824"/>
              </a:lnTo>
              <a:lnTo>
                <a:pt x="440382" y="142824"/>
              </a:lnTo>
              <a:lnTo>
                <a:pt x="440382"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42B0A-5DDE-D24E-847B-BDBDCB5703E2}">
      <dsp:nvSpPr>
        <dsp:cNvPr id="0" name=""/>
        <dsp:cNvSpPr/>
      </dsp:nvSpPr>
      <dsp:spPr>
        <a:xfrm>
          <a:off x="4329112" y="2222765"/>
          <a:ext cx="440382" cy="209581"/>
        </a:xfrm>
        <a:custGeom>
          <a:avLst/>
          <a:gdLst/>
          <a:ahLst/>
          <a:cxnLst/>
          <a:rect l="0" t="0" r="0" b="0"/>
          <a:pathLst>
            <a:path>
              <a:moveTo>
                <a:pt x="440382" y="0"/>
              </a:moveTo>
              <a:lnTo>
                <a:pt x="440382"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58FC7B-C5E6-0745-9612-377F769FC882}">
      <dsp:nvSpPr>
        <dsp:cNvPr id="0" name=""/>
        <dsp:cNvSpPr/>
      </dsp:nvSpPr>
      <dsp:spPr>
        <a:xfrm>
          <a:off x="3558443" y="1555586"/>
          <a:ext cx="1211051" cy="209581"/>
        </a:xfrm>
        <a:custGeom>
          <a:avLst/>
          <a:gdLst/>
          <a:ahLst/>
          <a:cxnLst/>
          <a:rect l="0" t="0" r="0" b="0"/>
          <a:pathLst>
            <a:path>
              <a:moveTo>
                <a:pt x="0" y="0"/>
              </a:moveTo>
              <a:lnTo>
                <a:pt x="0" y="142824"/>
              </a:lnTo>
              <a:lnTo>
                <a:pt x="1211051" y="142824"/>
              </a:lnTo>
              <a:lnTo>
                <a:pt x="1211051"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D6F6BB-F28C-E24F-AA25-4A24F427E352}">
      <dsp:nvSpPr>
        <dsp:cNvPr id="0" name=""/>
        <dsp:cNvSpPr/>
      </dsp:nvSpPr>
      <dsp:spPr>
        <a:xfrm>
          <a:off x="3448347" y="2889945"/>
          <a:ext cx="440382" cy="209581"/>
        </a:xfrm>
        <a:custGeom>
          <a:avLst/>
          <a:gdLst/>
          <a:ahLst/>
          <a:cxnLst/>
          <a:rect l="0" t="0" r="0" b="0"/>
          <a:pathLst>
            <a:path>
              <a:moveTo>
                <a:pt x="0" y="0"/>
              </a:moveTo>
              <a:lnTo>
                <a:pt x="0" y="142824"/>
              </a:lnTo>
              <a:lnTo>
                <a:pt x="440382" y="142824"/>
              </a:lnTo>
              <a:lnTo>
                <a:pt x="440382"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089DF-2F21-4A4A-BD8E-F07A19EC45B6}">
      <dsp:nvSpPr>
        <dsp:cNvPr id="0" name=""/>
        <dsp:cNvSpPr/>
      </dsp:nvSpPr>
      <dsp:spPr>
        <a:xfrm>
          <a:off x="3007965" y="2889945"/>
          <a:ext cx="440382" cy="209581"/>
        </a:xfrm>
        <a:custGeom>
          <a:avLst/>
          <a:gdLst/>
          <a:ahLst/>
          <a:cxnLst/>
          <a:rect l="0" t="0" r="0" b="0"/>
          <a:pathLst>
            <a:path>
              <a:moveTo>
                <a:pt x="440382" y="0"/>
              </a:moveTo>
              <a:lnTo>
                <a:pt x="440382"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13109-90D4-5941-A7B1-139C2C0A0752}">
      <dsp:nvSpPr>
        <dsp:cNvPr id="0" name=""/>
        <dsp:cNvSpPr/>
      </dsp:nvSpPr>
      <dsp:spPr>
        <a:xfrm>
          <a:off x="2347391" y="2222765"/>
          <a:ext cx="1100956" cy="209581"/>
        </a:xfrm>
        <a:custGeom>
          <a:avLst/>
          <a:gdLst/>
          <a:ahLst/>
          <a:cxnLst/>
          <a:rect l="0" t="0" r="0" b="0"/>
          <a:pathLst>
            <a:path>
              <a:moveTo>
                <a:pt x="0" y="0"/>
              </a:moveTo>
              <a:lnTo>
                <a:pt x="0" y="142824"/>
              </a:lnTo>
              <a:lnTo>
                <a:pt x="1100956" y="142824"/>
              </a:lnTo>
              <a:lnTo>
                <a:pt x="1100956"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1D8D0-6544-134F-A534-CDEA77FD3455}">
      <dsp:nvSpPr>
        <dsp:cNvPr id="0" name=""/>
        <dsp:cNvSpPr/>
      </dsp:nvSpPr>
      <dsp:spPr>
        <a:xfrm>
          <a:off x="1246435" y="2889945"/>
          <a:ext cx="880764" cy="209581"/>
        </a:xfrm>
        <a:custGeom>
          <a:avLst/>
          <a:gdLst/>
          <a:ahLst/>
          <a:cxnLst/>
          <a:rect l="0" t="0" r="0" b="0"/>
          <a:pathLst>
            <a:path>
              <a:moveTo>
                <a:pt x="0" y="0"/>
              </a:moveTo>
              <a:lnTo>
                <a:pt x="0" y="142824"/>
              </a:lnTo>
              <a:lnTo>
                <a:pt x="880764" y="142824"/>
              </a:lnTo>
              <a:lnTo>
                <a:pt x="880764"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53041-2458-594C-B008-7983C4192040}">
      <dsp:nvSpPr>
        <dsp:cNvPr id="0" name=""/>
        <dsp:cNvSpPr/>
      </dsp:nvSpPr>
      <dsp:spPr>
        <a:xfrm>
          <a:off x="1200715" y="2889945"/>
          <a:ext cx="91440" cy="209581"/>
        </a:xfrm>
        <a:custGeom>
          <a:avLst/>
          <a:gdLst/>
          <a:ahLst/>
          <a:cxnLst/>
          <a:rect l="0" t="0" r="0" b="0"/>
          <a:pathLst>
            <a:path>
              <a:moveTo>
                <a:pt x="45720" y="0"/>
              </a:moveTo>
              <a:lnTo>
                <a:pt x="4572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643212-348E-7F41-8A7F-EF1A3F6BCBAB}">
      <dsp:nvSpPr>
        <dsp:cNvPr id="0" name=""/>
        <dsp:cNvSpPr/>
      </dsp:nvSpPr>
      <dsp:spPr>
        <a:xfrm>
          <a:off x="365670" y="2889945"/>
          <a:ext cx="880764" cy="209581"/>
        </a:xfrm>
        <a:custGeom>
          <a:avLst/>
          <a:gdLst/>
          <a:ahLst/>
          <a:cxnLst/>
          <a:rect l="0" t="0" r="0" b="0"/>
          <a:pathLst>
            <a:path>
              <a:moveTo>
                <a:pt x="880764" y="0"/>
              </a:moveTo>
              <a:lnTo>
                <a:pt x="880764"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D9880-573A-F84A-8E1F-3B25DCEEAAA5}">
      <dsp:nvSpPr>
        <dsp:cNvPr id="0" name=""/>
        <dsp:cNvSpPr/>
      </dsp:nvSpPr>
      <dsp:spPr>
        <a:xfrm>
          <a:off x="1246435" y="2222765"/>
          <a:ext cx="1100956" cy="209581"/>
        </a:xfrm>
        <a:custGeom>
          <a:avLst/>
          <a:gdLst/>
          <a:ahLst/>
          <a:cxnLst/>
          <a:rect l="0" t="0" r="0" b="0"/>
          <a:pathLst>
            <a:path>
              <a:moveTo>
                <a:pt x="1100956" y="0"/>
              </a:moveTo>
              <a:lnTo>
                <a:pt x="1100956"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CD1484-2FA2-4748-9669-B205FBEC15DB}">
      <dsp:nvSpPr>
        <dsp:cNvPr id="0" name=""/>
        <dsp:cNvSpPr/>
      </dsp:nvSpPr>
      <dsp:spPr>
        <a:xfrm>
          <a:off x="2347391" y="1555586"/>
          <a:ext cx="1211051" cy="209581"/>
        </a:xfrm>
        <a:custGeom>
          <a:avLst/>
          <a:gdLst/>
          <a:ahLst/>
          <a:cxnLst/>
          <a:rect l="0" t="0" r="0" b="0"/>
          <a:pathLst>
            <a:path>
              <a:moveTo>
                <a:pt x="1211051" y="0"/>
              </a:moveTo>
              <a:lnTo>
                <a:pt x="1211051" y="142824"/>
              </a:lnTo>
              <a:lnTo>
                <a:pt x="0" y="142824"/>
              </a:lnTo>
              <a:lnTo>
                <a:pt x="0" y="2095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9296-406B-2D47-9221-35B815B13067}">
      <dsp:nvSpPr>
        <dsp:cNvPr id="0" name=""/>
        <dsp:cNvSpPr/>
      </dsp:nvSpPr>
      <dsp:spPr>
        <a:xfrm>
          <a:off x="3512723" y="888406"/>
          <a:ext cx="91440" cy="209581"/>
        </a:xfrm>
        <a:custGeom>
          <a:avLst/>
          <a:gdLst/>
          <a:ahLst/>
          <a:cxnLst/>
          <a:rect l="0" t="0" r="0" b="0"/>
          <a:pathLst>
            <a:path>
              <a:moveTo>
                <a:pt x="45720" y="0"/>
              </a:moveTo>
              <a:lnTo>
                <a:pt x="45720" y="209581"/>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B5E69-6BC7-7641-9D0F-AB4323FC12C5}">
      <dsp:nvSpPr>
        <dsp:cNvPr id="0" name=""/>
        <dsp:cNvSpPr/>
      </dsp:nvSpPr>
      <dsp:spPr>
        <a:xfrm>
          <a:off x="3198130" y="430809"/>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61A71D6-06C5-7D4D-BBBB-6F878065C511}">
      <dsp:nvSpPr>
        <dsp:cNvPr id="0" name=""/>
        <dsp:cNvSpPr/>
      </dsp:nvSpPr>
      <dsp:spPr>
        <a:xfrm>
          <a:off x="3278199" y="506875"/>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Causes</a:t>
          </a:r>
        </a:p>
      </dsp:txBody>
      <dsp:txXfrm>
        <a:off x="3291602" y="520278"/>
        <a:ext cx="693819" cy="430791"/>
      </dsp:txXfrm>
    </dsp:sp>
    <dsp:sp modelId="{55F7E8D8-C1CF-B643-8055-8F3B6C3C511C}">
      <dsp:nvSpPr>
        <dsp:cNvPr id="0" name=""/>
        <dsp:cNvSpPr/>
      </dsp:nvSpPr>
      <dsp:spPr>
        <a:xfrm>
          <a:off x="3198130" y="1097988"/>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5695210-C7A2-2C4C-A4A4-6504FFCF1281}">
      <dsp:nvSpPr>
        <dsp:cNvPr id="0" name=""/>
        <dsp:cNvSpPr/>
      </dsp:nvSpPr>
      <dsp:spPr>
        <a:xfrm>
          <a:off x="3278199" y="1174054"/>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Hallucination from Data</a:t>
          </a:r>
        </a:p>
      </dsp:txBody>
      <dsp:txXfrm>
        <a:off x="3291602" y="1187457"/>
        <a:ext cx="693819" cy="430791"/>
      </dsp:txXfrm>
    </dsp:sp>
    <dsp:sp modelId="{0CBEF97C-4E37-5E4A-A6B8-0528788B400F}">
      <dsp:nvSpPr>
        <dsp:cNvPr id="0" name=""/>
        <dsp:cNvSpPr/>
      </dsp:nvSpPr>
      <dsp:spPr>
        <a:xfrm>
          <a:off x="1987078" y="1765168"/>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8CA1ADB-093C-B94E-9895-35011F5D9C8E}">
      <dsp:nvSpPr>
        <dsp:cNvPr id="0" name=""/>
        <dsp:cNvSpPr/>
      </dsp:nvSpPr>
      <dsp:spPr>
        <a:xfrm>
          <a:off x="2067148" y="1841234"/>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Flawed Data-Source</a:t>
          </a:r>
        </a:p>
      </dsp:txBody>
      <dsp:txXfrm>
        <a:off x="2080551" y="1854637"/>
        <a:ext cx="693819" cy="430791"/>
      </dsp:txXfrm>
    </dsp:sp>
    <dsp:sp modelId="{6770519E-A5F1-D441-9CC1-6DF7B3276F1C}">
      <dsp:nvSpPr>
        <dsp:cNvPr id="0" name=""/>
        <dsp:cNvSpPr/>
      </dsp:nvSpPr>
      <dsp:spPr>
        <a:xfrm>
          <a:off x="886122" y="243234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EB84C2A5-4262-EA41-BE7C-C2DF647D1977}">
      <dsp:nvSpPr>
        <dsp:cNvPr id="0" name=""/>
        <dsp:cNvSpPr/>
      </dsp:nvSpPr>
      <dsp:spPr>
        <a:xfrm>
          <a:off x="966192" y="250841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Misinformation and Bias</a:t>
          </a:r>
        </a:p>
      </dsp:txBody>
      <dsp:txXfrm>
        <a:off x="979595" y="2521816"/>
        <a:ext cx="693819" cy="430791"/>
      </dsp:txXfrm>
    </dsp:sp>
    <dsp:sp modelId="{D43271A7-6147-F84C-877F-6F9E16C7E82C}">
      <dsp:nvSpPr>
        <dsp:cNvPr id="0" name=""/>
        <dsp:cNvSpPr/>
      </dsp:nvSpPr>
      <dsp:spPr>
        <a:xfrm>
          <a:off x="5357"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36FBA2D-72B5-6541-9400-A471277DFBFD}">
      <dsp:nvSpPr>
        <dsp:cNvPr id="0" name=""/>
        <dsp:cNvSpPr/>
      </dsp:nvSpPr>
      <dsp:spPr>
        <a:xfrm>
          <a:off x="85427"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Imitative Falsehoods</a:t>
          </a:r>
        </a:p>
      </dsp:txBody>
      <dsp:txXfrm>
        <a:off x="98830" y="3188996"/>
        <a:ext cx="693819" cy="430791"/>
      </dsp:txXfrm>
    </dsp:sp>
    <dsp:sp modelId="{AB0616C0-AA8C-5140-9E5D-27095C475BA8}">
      <dsp:nvSpPr>
        <dsp:cNvPr id="0" name=""/>
        <dsp:cNvSpPr/>
      </dsp:nvSpPr>
      <dsp:spPr>
        <a:xfrm>
          <a:off x="886122"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43B5122D-33F8-6C46-BBB3-3B8781032F0E}">
      <dsp:nvSpPr>
        <dsp:cNvPr id="0" name=""/>
        <dsp:cNvSpPr/>
      </dsp:nvSpPr>
      <dsp:spPr>
        <a:xfrm>
          <a:off x="966192"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Duplication Bias</a:t>
          </a:r>
        </a:p>
      </dsp:txBody>
      <dsp:txXfrm>
        <a:off x="979595" y="3188996"/>
        <a:ext cx="693819" cy="430791"/>
      </dsp:txXfrm>
    </dsp:sp>
    <dsp:sp modelId="{7B7059C8-FF73-5142-932C-A95A1015B1F0}">
      <dsp:nvSpPr>
        <dsp:cNvPr id="0" name=""/>
        <dsp:cNvSpPr/>
      </dsp:nvSpPr>
      <dsp:spPr>
        <a:xfrm>
          <a:off x="1766887"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DD36616-5A66-374A-80F9-D73EDD2890A5}">
      <dsp:nvSpPr>
        <dsp:cNvPr id="0" name=""/>
        <dsp:cNvSpPr/>
      </dsp:nvSpPr>
      <dsp:spPr>
        <a:xfrm>
          <a:off x="1846957"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Social Biases</a:t>
          </a:r>
        </a:p>
      </dsp:txBody>
      <dsp:txXfrm>
        <a:off x="1860360" y="3188996"/>
        <a:ext cx="693819" cy="430791"/>
      </dsp:txXfrm>
    </dsp:sp>
    <dsp:sp modelId="{95D7B804-4B12-A844-83A0-A8B295F3748D}">
      <dsp:nvSpPr>
        <dsp:cNvPr id="0" name=""/>
        <dsp:cNvSpPr/>
      </dsp:nvSpPr>
      <dsp:spPr>
        <a:xfrm>
          <a:off x="3088034" y="243234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BE01A1F-77E5-6B47-953D-01555DE58205}">
      <dsp:nvSpPr>
        <dsp:cNvPr id="0" name=""/>
        <dsp:cNvSpPr/>
      </dsp:nvSpPr>
      <dsp:spPr>
        <a:xfrm>
          <a:off x="3168104" y="250841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kern="1200" dirty="0"/>
            <a:t>Knowledge Boundary Limitations</a:t>
          </a:r>
          <a:endParaRPr lang="en-GB" sz="800" b="0" kern="1200" dirty="0"/>
        </a:p>
      </dsp:txBody>
      <dsp:txXfrm>
        <a:off x="3181507" y="2521816"/>
        <a:ext cx="693819" cy="430791"/>
      </dsp:txXfrm>
    </dsp:sp>
    <dsp:sp modelId="{44FCA5F7-3E1D-2444-9AA6-91000466B640}">
      <dsp:nvSpPr>
        <dsp:cNvPr id="0" name=""/>
        <dsp:cNvSpPr/>
      </dsp:nvSpPr>
      <dsp:spPr>
        <a:xfrm>
          <a:off x="2647652"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589E3DBF-245A-834C-8B9A-91FB456A4A3E}">
      <dsp:nvSpPr>
        <dsp:cNvPr id="0" name=""/>
        <dsp:cNvSpPr/>
      </dsp:nvSpPr>
      <dsp:spPr>
        <a:xfrm>
          <a:off x="2727721"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Domain Knowledge Deficiency</a:t>
          </a:r>
        </a:p>
      </dsp:txBody>
      <dsp:txXfrm>
        <a:off x="2741124" y="3188996"/>
        <a:ext cx="693819" cy="430791"/>
      </dsp:txXfrm>
    </dsp:sp>
    <dsp:sp modelId="{86C53B93-3EED-CD4B-82D2-1661ECABD3BD}">
      <dsp:nvSpPr>
        <dsp:cNvPr id="0" name=""/>
        <dsp:cNvSpPr/>
      </dsp:nvSpPr>
      <dsp:spPr>
        <a:xfrm>
          <a:off x="3528417"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4D0432A-29A1-0849-AD2E-E1FAA01045A4}">
      <dsp:nvSpPr>
        <dsp:cNvPr id="0" name=""/>
        <dsp:cNvSpPr/>
      </dsp:nvSpPr>
      <dsp:spPr>
        <a:xfrm>
          <a:off x="3608486"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Outdated Factual Knowledge</a:t>
          </a:r>
        </a:p>
      </dsp:txBody>
      <dsp:txXfrm>
        <a:off x="3621889" y="3188996"/>
        <a:ext cx="693819" cy="430791"/>
      </dsp:txXfrm>
    </dsp:sp>
    <dsp:sp modelId="{353DE61C-0DAD-F340-8751-BD17944865C9}">
      <dsp:nvSpPr>
        <dsp:cNvPr id="0" name=""/>
        <dsp:cNvSpPr/>
      </dsp:nvSpPr>
      <dsp:spPr>
        <a:xfrm>
          <a:off x="4409182" y="1765168"/>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20F87F6-4278-B548-B2FC-ED7E733BCAD3}">
      <dsp:nvSpPr>
        <dsp:cNvPr id="0" name=""/>
        <dsp:cNvSpPr/>
      </dsp:nvSpPr>
      <dsp:spPr>
        <a:xfrm>
          <a:off x="4489251" y="1841234"/>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Inferior Data Utilization</a:t>
          </a:r>
        </a:p>
      </dsp:txBody>
      <dsp:txXfrm>
        <a:off x="4502654" y="1854637"/>
        <a:ext cx="693819" cy="430791"/>
      </dsp:txXfrm>
    </dsp:sp>
    <dsp:sp modelId="{43C7AF1D-A173-E147-908A-A5FF4B561E02}">
      <dsp:nvSpPr>
        <dsp:cNvPr id="0" name=""/>
        <dsp:cNvSpPr/>
      </dsp:nvSpPr>
      <dsp:spPr>
        <a:xfrm>
          <a:off x="3968799" y="243234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615713D9-60C6-5442-B534-AF74FEE867A9}">
      <dsp:nvSpPr>
        <dsp:cNvPr id="0" name=""/>
        <dsp:cNvSpPr/>
      </dsp:nvSpPr>
      <dsp:spPr>
        <a:xfrm>
          <a:off x="4048869" y="250841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Knowledge Shortcut</a:t>
          </a:r>
        </a:p>
      </dsp:txBody>
      <dsp:txXfrm>
        <a:off x="4062272" y="2521816"/>
        <a:ext cx="693819" cy="430791"/>
      </dsp:txXfrm>
    </dsp:sp>
    <dsp:sp modelId="{2A9DBD27-E088-2049-8593-4669F1BD2F6B}">
      <dsp:nvSpPr>
        <dsp:cNvPr id="0" name=""/>
        <dsp:cNvSpPr/>
      </dsp:nvSpPr>
      <dsp:spPr>
        <a:xfrm>
          <a:off x="4849564" y="243234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724DEA8E-EE14-5D4C-BC86-EB7F911D49CA}">
      <dsp:nvSpPr>
        <dsp:cNvPr id="0" name=""/>
        <dsp:cNvSpPr/>
      </dsp:nvSpPr>
      <dsp:spPr>
        <a:xfrm>
          <a:off x="4929633" y="250841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Knowledge Recall Failures</a:t>
          </a:r>
        </a:p>
      </dsp:txBody>
      <dsp:txXfrm>
        <a:off x="4943036" y="2521816"/>
        <a:ext cx="693819" cy="430791"/>
      </dsp:txXfrm>
    </dsp:sp>
    <dsp:sp modelId="{5036CBBA-6956-A84C-A0C1-0DFFAA1F70CB}">
      <dsp:nvSpPr>
        <dsp:cNvPr id="0" name=""/>
        <dsp:cNvSpPr/>
      </dsp:nvSpPr>
      <dsp:spPr>
        <a:xfrm>
          <a:off x="4409182"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3DBFA1AF-2438-6A45-A982-3E0ED41DE7E6}">
      <dsp:nvSpPr>
        <dsp:cNvPr id="0" name=""/>
        <dsp:cNvSpPr/>
      </dsp:nvSpPr>
      <dsp:spPr>
        <a:xfrm>
          <a:off x="4489251"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Long-Tail Knowledge</a:t>
          </a:r>
        </a:p>
      </dsp:txBody>
      <dsp:txXfrm>
        <a:off x="4502654" y="3188996"/>
        <a:ext cx="693819" cy="430791"/>
      </dsp:txXfrm>
    </dsp:sp>
    <dsp:sp modelId="{2694C16F-5AF3-CE47-B2FA-B34F5DC84E15}">
      <dsp:nvSpPr>
        <dsp:cNvPr id="0" name=""/>
        <dsp:cNvSpPr/>
      </dsp:nvSpPr>
      <dsp:spPr>
        <a:xfrm>
          <a:off x="5289946" y="3099527"/>
          <a:ext cx="720625" cy="45759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BA389963-CF3C-3D43-90FD-216DEDC487BE}">
      <dsp:nvSpPr>
        <dsp:cNvPr id="0" name=""/>
        <dsp:cNvSpPr/>
      </dsp:nvSpPr>
      <dsp:spPr>
        <a:xfrm>
          <a:off x="5370016" y="3175593"/>
          <a:ext cx="720625" cy="45759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Complex Scenario</a:t>
          </a:r>
        </a:p>
      </dsp:txBody>
      <dsp:txXfrm>
        <a:off x="5383419" y="3188996"/>
        <a:ext cx="693819" cy="4307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bb07fe3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4bb07fe3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59c0e837d8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259c0e837d8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22af3dcc2d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22af3dcc2d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3"/>
            <a:ext cx="8245162" cy="1106260"/>
          </a:xfrm>
          <a:effectLst/>
        </p:spPr>
        <p:txBody>
          <a:bodyPr anchor="b">
            <a:normAutofit/>
          </a:bodyPr>
          <a:lstStyle>
            <a:lvl1pPr>
              <a:defRPr sz="27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B61BEF0D-F0BB-DE4B-95CE-6DB70DBA9567}" type="datetimeFigureOut">
              <a:rPr lang="en-US" smtClean="0"/>
              <a:pPr/>
              <a:t>1/2/24</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r>
              <a:rPr lang="en-US"/>
              <a:t>Rudra-History-of-LM</a:t>
            </a:r>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2866823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5" name="Footer Placeholder 4"/>
          <p:cNvSpPr>
            <a:spLocks noGrp="1"/>
          </p:cNvSpPr>
          <p:nvPr>
            <p:ph type="ftr" sz="quarter" idx="11"/>
          </p:nvPr>
        </p:nvSpPr>
        <p:spPr/>
        <p:txBody>
          <a:bodyPr/>
          <a:lstStyle/>
          <a:p>
            <a:r>
              <a:rPr lang="en-US"/>
              <a:t>Rudra-History-of-LM</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9924691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3"/>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B61BEF0D-F0BB-DE4B-95CE-6DB70DBA9567}" type="datetimeFigureOut">
              <a:rPr lang="en-US" smtClean="0"/>
              <a:pPr/>
              <a:t>1/2/24</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Rudra-History-of-LM</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4177567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8" name="Google Shape;28;p4"/>
          <p:cNvSpPr txBox="1">
            <a:spLocks noGrp="1"/>
          </p:cNvSpPr>
          <p:nvPr>
            <p:ph type="title"/>
          </p:nvPr>
        </p:nvSpPr>
        <p:spPr>
          <a:xfrm>
            <a:off x="729450" y="571925"/>
            <a:ext cx="7688700" cy="535200"/>
          </a:xfrm>
          <a:prstGeom prst="rect">
            <a:avLst/>
          </a:prstGeom>
        </p:spPr>
        <p:txBody>
          <a:bodyPr spcFirstLastPara="1" wrap="square" lIns="91425" tIns="91425" rIns="91425" bIns="91425" anchor="t" anchorCtr="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r>
              <a:rPr lang="en-GB"/>
              <a:t>Click to edit Master title style</a:t>
            </a:r>
            <a:endParaRPr/>
          </a:p>
        </p:txBody>
      </p:sp>
      <p:sp>
        <p:nvSpPr>
          <p:cNvPr id="29" name="Google Shape;29;p4"/>
          <p:cNvSpPr txBox="1">
            <a:spLocks noGrp="1"/>
          </p:cNvSpPr>
          <p:nvPr>
            <p:ph type="body" idx="1"/>
          </p:nvPr>
        </p:nvSpPr>
        <p:spPr>
          <a:xfrm>
            <a:off x="729450" y="1321200"/>
            <a:ext cx="7688700" cy="2261100"/>
          </a:xfrm>
          <a:prstGeom prst="rect">
            <a:avLst/>
          </a:prstGeom>
        </p:spPr>
        <p:txBody>
          <a:bodyPr spcFirstLastPara="1" wrap="square" lIns="91425" tIns="91425" rIns="91425" bIns="91425" anchor="t" anchorCtr="0">
            <a:sp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pPr lvl="0"/>
            <a:r>
              <a:rPr lang="en-GB"/>
              <a:t>Click to edit Master text styles</a:t>
            </a:r>
          </a:p>
        </p:txBody>
      </p:sp>
      <p:sp>
        <p:nvSpPr>
          <p:cNvPr id="30" name="Google Shape;30;p4"/>
          <p:cNvSpPr txBox="1">
            <a:spLocks noGrp="1"/>
          </p:cNvSpPr>
          <p:nvPr>
            <p:ph type="sldNum" idx="12"/>
          </p:nvPr>
        </p:nvSpPr>
        <p:spPr>
          <a:xfrm>
            <a:off x="8536302" y="4749851"/>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8449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7"/>
        <p:cNvGrpSpPr/>
        <p:nvPr/>
      </p:nvGrpSpPr>
      <p:grpSpPr>
        <a:xfrm>
          <a:off x="0" y="0"/>
          <a:ext cx="0" cy="0"/>
          <a:chOff x="0" y="0"/>
          <a:chExt cx="0" cy="0"/>
        </a:xfrm>
      </p:grpSpPr>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GB"/>
              <a:t>Click to edit Master title style</a:t>
            </a:r>
            <a:endParaRPr/>
          </a:p>
        </p:txBody>
      </p:sp>
      <p:sp>
        <p:nvSpPr>
          <p:cNvPr id="22" name="Google Shape;22;p3"/>
          <p:cNvSpPr txBox="1">
            <a:spLocks noGrp="1"/>
          </p:cNvSpPr>
          <p:nvPr>
            <p:ph type="sldNum" idx="12"/>
          </p:nvPr>
        </p:nvSpPr>
        <p:spPr>
          <a:xfrm>
            <a:off x="8536302" y="4749851"/>
            <a:ext cx="548700" cy="338700"/>
          </a:xfrm>
          <a:prstGeom prst="rect">
            <a:avLst/>
          </a:prstGeom>
        </p:spPr>
        <p:txBody>
          <a:bodyPr spcFirstLastPara="1" wrap="square" lIns="91425" tIns="91425" rIns="91425" bIns="91425" anchor="ctr"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284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sp>
        <p:nvSpPr>
          <p:cNvPr id="63" name="Google Shape;63;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sp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GB"/>
              <a:t>Click to edit Master title style</a:t>
            </a:r>
            <a:endParaRPr/>
          </a:p>
        </p:txBody>
      </p:sp>
      <p:sp>
        <p:nvSpPr>
          <p:cNvPr id="64" name="Google Shape;64;p8"/>
          <p:cNvSpPr txBox="1">
            <a:spLocks noGrp="1"/>
          </p:cNvSpPr>
          <p:nvPr>
            <p:ph type="sldNum" idx="12"/>
          </p:nvPr>
        </p:nvSpPr>
        <p:spPr>
          <a:xfrm>
            <a:off x="8536302" y="4749851"/>
            <a:ext cx="548700" cy="338700"/>
          </a:xfrm>
          <a:prstGeom prst="rect">
            <a:avLst/>
          </a:prstGeom>
        </p:spPr>
        <p:txBody>
          <a:bodyPr spcFirstLastPara="1" wrap="square" lIns="91425" tIns="91425" rIns="91425" bIns="91425" anchor="ctr"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9497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sp>
        <p:nvSpPr>
          <p:cNvPr id="81" name="Google Shape;81;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sp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pPr lvl="0"/>
            <a:r>
              <a:rPr lang="en-GB"/>
              <a:t>Click to edit Master text styles</a:t>
            </a:r>
          </a:p>
        </p:txBody>
      </p:sp>
      <p:sp>
        <p:nvSpPr>
          <p:cNvPr id="83" name="Google Shape;83;p11"/>
          <p:cNvSpPr txBox="1">
            <a:spLocks noGrp="1"/>
          </p:cNvSpPr>
          <p:nvPr>
            <p:ph type="sldNum" idx="12"/>
          </p:nvPr>
        </p:nvSpPr>
        <p:spPr>
          <a:xfrm>
            <a:off x="8536302" y="4749851"/>
            <a:ext cx="548700" cy="338700"/>
          </a:xfrm>
          <a:prstGeom prst="rect">
            <a:avLst/>
          </a:prstGeom>
        </p:spPr>
        <p:txBody>
          <a:bodyPr spcFirstLastPara="1" wrap="square" lIns="91425" tIns="91425" rIns="91425" bIns="91425" anchor="ctr" anchorCtr="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287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GB"/>
              <a:t>Click to edit Master title style</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5" name="Footer Placeholder 4"/>
          <p:cNvSpPr>
            <a:spLocks noGrp="1"/>
          </p:cNvSpPr>
          <p:nvPr>
            <p:ph type="ftr" sz="quarter" idx="11"/>
          </p:nvPr>
        </p:nvSpPr>
        <p:spPr/>
        <p:txBody>
          <a:bodyPr/>
          <a:lstStyle/>
          <a:p>
            <a:r>
              <a:rPr lang="en-US"/>
              <a:t>Rudra-History-of-LM</a:t>
            </a:r>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21933165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Rudra-History-of-LM</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3153220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35894" y="1671003"/>
            <a:ext cx="4066793" cy="2724785"/>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6" name="Footer Placeholder 5"/>
          <p:cNvSpPr>
            <a:spLocks noGrp="1"/>
          </p:cNvSpPr>
          <p:nvPr>
            <p:ph type="ftr" sz="quarter" idx="11"/>
          </p:nvPr>
        </p:nvSpPr>
        <p:spPr/>
        <p:txBody>
          <a:bodyPr/>
          <a:lstStyle/>
          <a:p>
            <a:r>
              <a:rPr lang="en-US"/>
              <a:t>Rudra-History-of-LM</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0396181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GB"/>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8" name="Footer Placeholder 7"/>
          <p:cNvSpPr>
            <a:spLocks noGrp="1"/>
          </p:cNvSpPr>
          <p:nvPr>
            <p:ph type="ftr" sz="quarter" idx="11"/>
          </p:nvPr>
        </p:nvSpPr>
        <p:spPr/>
        <p:txBody>
          <a:bodyPr/>
          <a:lstStyle/>
          <a:p>
            <a:r>
              <a:rPr lang="en-US"/>
              <a:t>Rudra-History-of-LM</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3938382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4" name="Footer Placeholder 3"/>
          <p:cNvSpPr>
            <a:spLocks noGrp="1"/>
          </p:cNvSpPr>
          <p:nvPr>
            <p:ph type="ftr" sz="quarter" idx="11"/>
          </p:nvPr>
        </p:nvSpPr>
        <p:spPr/>
        <p:txBody>
          <a:bodyPr/>
          <a:lstStyle/>
          <a:p>
            <a:r>
              <a:rPr lang="en-US"/>
              <a:t>Rudra-History-of-LM</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18029514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3" name="Footer Placeholder 2"/>
          <p:cNvSpPr>
            <a:spLocks noGrp="1"/>
          </p:cNvSpPr>
          <p:nvPr>
            <p:ph type="ftr" sz="quarter" idx="11"/>
          </p:nvPr>
        </p:nvSpPr>
        <p:spPr/>
        <p:txBody>
          <a:bodyPr/>
          <a:lstStyle/>
          <a:p>
            <a:r>
              <a:rPr lang="en-US"/>
              <a:t>Rudra-History-of-LM</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92136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GB"/>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Rudra-History-of-LM</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41084887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1/2/24</a:t>
            </a:fld>
            <a:endParaRPr lang="en-US" dirty="0"/>
          </a:p>
        </p:txBody>
      </p:sp>
      <p:sp>
        <p:nvSpPr>
          <p:cNvPr id="6" name="Footer Placeholder 5"/>
          <p:cNvSpPr>
            <a:spLocks noGrp="1"/>
          </p:cNvSpPr>
          <p:nvPr>
            <p:ph type="ftr" sz="quarter" idx="11"/>
          </p:nvPr>
        </p:nvSpPr>
        <p:spPr/>
        <p:txBody>
          <a:bodyPr/>
          <a:lstStyle/>
          <a:p>
            <a:r>
              <a:rPr lang="en-US"/>
              <a:t>Rudra-History-of-LM</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1444774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B61BEF0D-F0BB-DE4B-95CE-6DB70DBA9567}" type="datetimeFigureOut">
              <a:rPr lang="en-US" smtClean="0"/>
              <a:pPr/>
              <a:t>1/2/24</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r>
              <a:rPr lang="en-US"/>
              <a:t>Rudra-History-of-LM</a:t>
            </a:r>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marL="0" lvl="0" indent="0" algn="r" rtl="0">
              <a:spcBef>
                <a:spcPts val="0"/>
              </a:spcBef>
              <a:spcAft>
                <a:spcPts val="0"/>
              </a:spcAft>
              <a:buNone/>
            </a:pPr>
            <a:fld id="{00000000-1234-1234-1234-123412341234}" type="slidenum">
              <a:rPr lang="en-GB" smtClean="0"/>
              <a:t>‹#›</a:t>
            </a:fld>
            <a:endParaRPr lang="en-GB"/>
          </a:p>
        </p:txBody>
      </p:sp>
      <p:sp>
        <p:nvSpPr>
          <p:cNvPr id="9" name="Rectangle 8"/>
          <p:cNvSpPr/>
          <p:nvPr/>
        </p:nvSpPr>
        <p:spPr>
          <a:xfrm>
            <a:off x="334900"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66006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145/3571730"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729450" y="1322450"/>
            <a:ext cx="7688100" cy="1015632"/>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dirty="0"/>
              <a:t>Towards understanding and mitigating the hallucinations in NLP and Speech</a:t>
            </a:r>
            <a:endParaRPr dirty="0"/>
          </a:p>
        </p:txBody>
      </p:sp>
      <p:sp>
        <p:nvSpPr>
          <p:cNvPr id="93" name="Google Shape;93;p13"/>
          <p:cNvSpPr txBox="1"/>
          <p:nvPr/>
        </p:nvSpPr>
        <p:spPr>
          <a:xfrm>
            <a:off x="617217" y="2574101"/>
            <a:ext cx="46803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bg1"/>
                </a:solidFill>
                <a:latin typeface="Lato"/>
                <a:ea typeface="Lato"/>
                <a:cs typeface="Lato"/>
                <a:sym typeface="Lato"/>
              </a:rPr>
              <a:t>Ashish Mittal, Rudra Murthy, </a:t>
            </a:r>
            <a:r>
              <a:rPr lang="en-GB" dirty="0" err="1">
                <a:solidFill>
                  <a:schemeClr val="bg1"/>
                </a:solidFill>
                <a:latin typeface="Lato"/>
                <a:ea typeface="Lato"/>
                <a:cs typeface="Lato"/>
                <a:sym typeface="Lato"/>
              </a:rPr>
              <a:t>Vishwajeet</a:t>
            </a:r>
            <a:r>
              <a:rPr lang="en-GB" dirty="0">
                <a:solidFill>
                  <a:schemeClr val="bg1"/>
                </a:solidFill>
                <a:latin typeface="Lato"/>
                <a:ea typeface="Lato"/>
                <a:cs typeface="Lato"/>
                <a:sym typeface="Lato"/>
              </a:rPr>
              <a:t> Kumar </a:t>
            </a:r>
            <a:br>
              <a:rPr lang="en-GB" dirty="0">
                <a:solidFill>
                  <a:schemeClr val="bg1"/>
                </a:solidFill>
                <a:latin typeface="Lato"/>
                <a:ea typeface="Lato"/>
                <a:cs typeface="Lato"/>
                <a:sym typeface="Lato"/>
              </a:rPr>
            </a:br>
            <a:r>
              <a:rPr lang="en-GB" dirty="0">
                <a:solidFill>
                  <a:schemeClr val="bg1"/>
                </a:solidFill>
                <a:latin typeface="Lato"/>
                <a:ea typeface="Lato"/>
                <a:cs typeface="Lato"/>
                <a:sym typeface="Lato"/>
              </a:rPr>
              <a:t>IBM Research</a:t>
            </a:r>
            <a:endParaRPr dirty="0">
              <a:solidFill>
                <a:schemeClr val="bg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lstStyle/>
          <a:p>
            <a:r>
              <a:rPr lang="en-US" dirty="0"/>
              <a:t>Intrinsic Hallucination</a:t>
            </a:r>
          </a:p>
          <a:p>
            <a:r>
              <a:rPr lang="en-US" dirty="0"/>
              <a:t>Extrinsic Hallucination</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335743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fontScale="92500" lnSpcReduction="20000"/>
          </a:bodyPr>
          <a:lstStyle/>
          <a:p>
            <a:r>
              <a:rPr lang="en-US" b="1" dirty="0"/>
              <a:t>Intrinsic Hallucination</a:t>
            </a:r>
          </a:p>
          <a:p>
            <a:r>
              <a:rPr lang="en-US" dirty="0">
                <a:solidFill>
                  <a:schemeClr val="bg2">
                    <a:lumMod val="75000"/>
                  </a:schemeClr>
                </a:solidFill>
              </a:rPr>
              <a:t>Extrinsic Hallucination</a:t>
            </a:r>
          </a:p>
        </p:txBody>
      </p:sp>
      <p:sp>
        <p:nvSpPr>
          <p:cNvPr id="7" name="Content Placeholder 6">
            <a:extLst>
              <a:ext uri="{FF2B5EF4-FFF2-40B4-BE49-F238E27FC236}">
                <a16:creationId xmlns:a16="http://schemas.microsoft.com/office/drawing/2014/main" id="{D857BC6E-C68D-03C1-EFFE-DBF452907328}"/>
              </a:ext>
            </a:extLst>
          </p:cNvPr>
          <p:cNvSpPr>
            <a:spLocks noGrp="1"/>
          </p:cNvSpPr>
          <p:nvPr>
            <p:ph sz="half" idx="2"/>
          </p:nvPr>
        </p:nvSpPr>
        <p:spPr/>
        <p:txBody>
          <a:bodyPr>
            <a:normAutofit fontScale="92500" lnSpcReduction="20000"/>
          </a:bodyPr>
          <a:lstStyle/>
          <a:p>
            <a:pPr marL="0" indent="0">
              <a:buNone/>
            </a:pPr>
            <a:r>
              <a:rPr lang="en-US" b="1" dirty="0"/>
              <a:t>Abstractive Summarization </a:t>
            </a:r>
            <a:r>
              <a:rPr lang="en-US" dirty="0"/>
              <a:t>[</a:t>
            </a:r>
            <a:r>
              <a:rPr lang="en-IN" dirty="0" err="1"/>
              <a:t>Artidoro</a:t>
            </a:r>
            <a:r>
              <a:rPr lang="en-IN" dirty="0"/>
              <a:t> </a:t>
            </a:r>
            <a:r>
              <a:rPr lang="en-IN" dirty="0" err="1"/>
              <a:t>et.al</a:t>
            </a:r>
            <a:r>
              <a:rPr lang="en-IN" dirty="0"/>
              <a:t> 2021</a:t>
            </a:r>
            <a:r>
              <a:rPr lang="en-US" dirty="0"/>
              <a:t>]</a:t>
            </a:r>
            <a:br>
              <a:rPr lang="en-US" dirty="0"/>
            </a:br>
            <a:br>
              <a:rPr lang="en-US" dirty="0"/>
            </a:br>
            <a:r>
              <a:rPr lang="en-US" b="1" dirty="0"/>
              <a:t>Input: </a:t>
            </a:r>
          </a:p>
          <a:p>
            <a:pPr marL="0" indent="0">
              <a:buNone/>
            </a:pPr>
            <a:r>
              <a:rPr lang="en-US" dirty="0"/>
              <a:t>The first vaccine for Ebola was approved by the FDA in 2019 in the US, five years after the initial outbreak in 2014. To produce the vaccine, scientists had to sequence the DNA of Ebola, then identify possible vaccines, and finally show of Ebola, then identify possible vaccines, and finally show successful clinical trials. Scientists say a vaccine for COVID- 19 is unlikely to be ready this year, although clinical trials have already started.</a:t>
            </a:r>
            <a:br>
              <a:rPr lang="en-US" b="1" dirty="0"/>
            </a:br>
            <a:br>
              <a:rPr lang="en-US" b="1" dirty="0"/>
            </a:br>
            <a:r>
              <a:rPr lang="en-US" b="1" dirty="0"/>
              <a:t>Output:</a:t>
            </a:r>
            <a:br>
              <a:rPr lang="en-US" b="1" dirty="0"/>
            </a:br>
            <a:endParaRPr lang="en-US" b="1" dirty="0"/>
          </a:p>
          <a:p>
            <a:pPr marL="0" indent="0">
              <a:buNone/>
            </a:pPr>
            <a:r>
              <a:rPr lang="en-US" dirty="0"/>
              <a:t>The first Ebola vaccine was approved in 2021.</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extLst>
      <p:ext uri="{BB962C8B-B14F-4D97-AF65-F5344CB8AC3E}">
        <p14:creationId xmlns:p14="http://schemas.microsoft.com/office/powerpoint/2010/main" val="1777625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a:bodyPr>
          <a:lstStyle/>
          <a:p>
            <a:r>
              <a:rPr lang="en-US" b="1" dirty="0"/>
              <a:t>Intrinsic Hallucination</a:t>
            </a:r>
          </a:p>
          <a:p>
            <a:r>
              <a:rPr lang="en-US" dirty="0">
                <a:solidFill>
                  <a:schemeClr val="bg2">
                    <a:lumMod val="75000"/>
                  </a:schemeClr>
                </a:solidFill>
              </a:rPr>
              <a:t>Extrinsic Hallucination</a:t>
            </a:r>
          </a:p>
        </p:txBody>
      </p:sp>
      <p:sp>
        <p:nvSpPr>
          <p:cNvPr id="7" name="Content Placeholder 6">
            <a:extLst>
              <a:ext uri="{FF2B5EF4-FFF2-40B4-BE49-F238E27FC236}">
                <a16:creationId xmlns:a16="http://schemas.microsoft.com/office/drawing/2014/main" id="{D857BC6E-C68D-03C1-EFFE-DBF452907328}"/>
              </a:ext>
            </a:extLst>
          </p:cNvPr>
          <p:cNvSpPr>
            <a:spLocks noGrp="1"/>
          </p:cNvSpPr>
          <p:nvPr>
            <p:ph sz="half" idx="2"/>
          </p:nvPr>
        </p:nvSpPr>
        <p:spPr>
          <a:xfrm>
            <a:off x="4641313" y="1671003"/>
            <a:ext cx="4066794" cy="482475"/>
          </a:xfrm>
        </p:spPr>
        <p:txBody>
          <a:bodyPr>
            <a:normAutofit/>
          </a:bodyPr>
          <a:lstStyle/>
          <a:p>
            <a:pPr marL="0" indent="0">
              <a:buNone/>
            </a:pPr>
            <a:r>
              <a:rPr lang="en-US" b="1" dirty="0"/>
              <a:t>Dialogue</a:t>
            </a:r>
            <a:endParaRPr lang="en-US" dirty="0"/>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3" name="Picture 2" descr="A screenshot of a chat&#10;&#10;Description automatically generated">
            <a:extLst>
              <a:ext uri="{FF2B5EF4-FFF2-40B4-BE49-F238E27FC236}">
                <a16:creationId xmlns:a16="http://schemas.microsoft.com/office/drawing/2014/main" id="{0F6571FF-6701-322F-2D50-3EE7DD388123}"/>
              </a:ext>
            </a:extLst>
          </p:cNvPr>
          <p:cNvPicPr>
            <a:picLocks noChangeAspect="1"/>
          </p:cNvPicPr>
          <p:nvPr/>
        </p:nvPicPr>
        <p:blipFill>
          <a:blip r:embed="rId2"/>
          <a:stretch>
            <a:fillRect/>
          </a:stretch>
        </p:blipFill>
        <p:spPr>
          <a:xfrm>
            <a:off x="4161182" y="2153478"/>
            <a:ext cx="4422356" cy="1982640"/>
          </a:xfrm>
          <a:prstGeom prst="rect">
            <a:avLst/>
          </a:prstGeom>
        </p:spPr>
      </p:pic>
    </p:spTree>
    <p:extLst>
      <p:ext uri="{BB962C8B-B14F-4D97-AF65-F5344CB8AC3E}">
        <p14:creationId xmlns:p14="http://schemas.microsoft.com/office/powerpoint/2010/main" val="156959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a:bodyPr>
          <a:lstStyle/>
          <a:p>
            <a:r>
              <a:rPr lang="en-US" b="1" dirty="0"/>
              <a:t>Intrinsic Hallucination</a:t>
            </a:r>
          </a:p>
          <a:p>
            <a:r>
              <a:rPr lang="en-US" dirty="0">
                <a:solidFill>
                  <a:schemeClr val="bg2">
                    <a:lumMod val="75000"/>
                  </a:schemeClr>
                </a:solidFill>
              </a:rPr>
              <a:t>Extrinsic Hallucination</a:t>
            </a:r>
          </a:p>
        </p:txBody>
      </p:sp>
      <p:sp>
        <p:nvSpPr>
          <p:cNvPr id="7" name="Content Placeholder 6">
            <a:extLst>
              <a:ext uri="{FF2B5EF4-FFF2-40B4-BE49-F238E27FC236}">
                <a16:creationId xmlns:a16="http://schemas.microsoft.com/office/drawing/2014/main" id="{D857BC6E-C68D-03C1-EFFE-DBF452907328}"/>
              </a:ext>
            </a:extLst>
          </p:cNvPr>
          <p:cNvSpPr>
            <a:spLocks noGrp="1"/>
          </p:cNvSpPr>
          <p:nvPr>
            <p:ph sz="half" idx="2"/>
          </p:nvPr>
        </p:nvSpPr>
        <p:spPr>
          <a:xfrm>
            <a:off x="4641313" y="1671003"/>
            <a:ext cx="4066794" cy="2724785"/>
          </a:xfrm>
        </p:spPr>
        <p:txBody>
          <a:bodyPr>
            <a:normAutofit/>
          </a:bodyPr>
          <a:lstStyle/>
          <a:p>
            <a:pPr marL="0" indent="0">
              <a:buNone/>
            </a:pPr>
            <a:r>
              <a:rPr lang="en-US" dirty="0"/>
              <a:t>The generated output contradicts the source content</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extLst>
      <p:ext uri="{BB962C8B-B14F-4D97-AF65-F5344CB8AC3E}">
        <p14:creationId xmlns:p14="http://schemas.microsoft.com/office/powerpoint/2010/main" val="56308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a:bodyPr>
          <a:lstStyle/>
          <a:p>
            <a:r>
              <a:rPr lang="en-US" dirty="0">
                <a:solidFill>
                  <a:schemeClr val="bg2">
                    <a:lumMod val="75000"/>
                  </a:schemeClr>
                </a:solidFill>
              </a:rPr>
              <a:t>Intrinsic Hallucination</a:t>
            </a:r>
          </a:p>
          <a:p>
            <a:r>
              <a:rPr lang="en-US" b="1" dirty="0">
                <a:solidFill>
                  <a:schemeClr val="tx1"/>
                </a:solidFill>
              </a:rPr>
              <a:t>Extrinsic Hallucination</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pic>
        <p:nvPicPr>
          <p:cNvPr id="10" name="Content Placeholder 9" descr="A text on a document&#10;&#10;Description automatically generated with medium confidence">
            <a:extLst>
              <a:ext uri="{FF2B5EF4-FFF2-40B4-BE49-F238E27FC236}">
                <a16:creationId xmlns:a16="http://schemas.microsoft.com/office/drawing/2014/main" id="{160643C0-A008-FDDD-EAD5-4681091870E0}"/>
              </a:ext>
            </a:extLst>
          </p:cNvPr>
          <p:cNvPicPr>
            <a:picLocks noGrp="1" noChangeAspect="1"/>
          </p:cNvPicPr>
          <p:nvPr>
            <p:ph sz="half" idx="2"/>
          </p:nvPr>
        </p:nvPicPr>
        <p:blipFill>
          <a:blip r:embed="rId2"/>
          <a:stretch>
            <a:fillRect/>
          </a:stretch>
        </p:blipFill>
        <p:spPr>
          <a:xfrm>
            <a:off x="5130826" y="1671638"/>
            <a:ext cx="3087636" cy="2724150"/>
          </a:xfrm>
        </p:spPr>
      </p:pic>
      <p:sp>
        <p:nvSpPr>
          <p:cNvPr id="11" name="TextBox 10">
            <a:extLst>
              <a:ext uri="{FF2B5EF4-FFF2-40B4-BE49-F238E27FC236}">
                <a16:creationId xmlns:a16="http://schemas.microsoft.com/office/drawing/2014/main" id="{71730AB7-F40D-5E58-3FE5-EC9A46F8DC6A}"/>
              </a:ext>
            </a:extLst>
          </p:cNvPr>
          <p:cNvSpPr txBox="1"/>
          <p:nvPr/>
        </p:nvSpPr>
        <p:spPr>
          <a:xfrm>
            <a:off x="6143088" y="4467103"/>
            <a:ext cx="1063112" cy="246221"/>
          </a:xfrm>
          <a:prstGeom prst="rect">
            <a:avLst/>
          </a:prstGeom>
          <a:noFill/>
        </p:spPr>
        <p:txBody>
          <a:bodyPr wrap="none" rtlCol="0">
            <a:spAutoFit/>
          </a:bodyPr>
          <a:lstStyle/>
          <a:p>
            <a:r>
              <a:rPr lang="en-US" sz="1000" dirty="0"/>
              <a:t>Joshua </a:t>
            </a:r>
            <a:r>
              <a:rPr lang="en-US" sz="1000" dirty="0" err="1"/>
              <a:t>et.al</a:t>
            </a:r>
            <a:r>
              <a:rPr lang="en-US" sz="1000" dirty="0"/>
              <a:t> 2020</a:t>
            </a:r>
          </a:p>
        </p:txBody>
      </p:sp>
    </p:spTree>
    <p:extLst>
      <p:ext uri="{BB962C8B-B14F-4D97-AF65-F5344CB8AC3E}">
        <p14:creationId xmlns:p14="http://schemas.microsoft.com/office/powerpoint/2010/main" val="1590611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a:bodyPr>
          <a:lstStyle/>
          <a:p>
            <a:r>
              <a:rPr lang="en-US" dirty="0">
                <a:solidFill>
                  <a:schemeClr val="bg2">
                    <a:lumMod val="75000"/>
                  </a:schemeClr>
                </a:solidFill>
              </a:rPr>
              <a:t>Intrinsic Hallucination</a:t>
            </a:r>
          </a:p>
          <a:p>
            <a:r>
              <a:rPr lang="en-US" b="1" dirty="0">
                <a:solidFill>
                  <a:schemeClr val="tx1"/>
                </a:solidFill>
              </a:rPr>
              <a:t>Extrinsic Hallucination</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
        <p:nvSpPr>
          <p:cNvPr id="3" name="Content Placeholder 2">
            <a:extLst>
              <a:ext uri="{FF2B5EF4-FFF2-40B4-BE49-F238E27FC236}">
                <a16:creationId xmlns:a16="http://schemas.microsoft.com/office/drawing/2014/main" id="{E7338FB9-E6CD-FDB5-54D7-89BBC4F20052}"/>
              </a:ext>
            </a:extLst>
          </p:cNvPr>
          <p:cNvSpPr>
            <a:spLocks noGrp="1"/>
          </p:cNvSpPr>
          <p:nvPr>
            <p:ph sz="half" idx="2"/>
          </p:nvPr>
        </p:nvSpPr>
        <p:spPr/>
        <p:txBody>
          <a:bodyPr/>
          <a:lstStyle/>
          <a:p>
            <a:pPr marL="0" indent="0">
              <a:buNone/>
            </a:pPr>
            <a:r>
              <a:rPr lang="en-US" dirty="0"/>
              <a:t>The generated source cannot be verified from the source content. </a:t>
            </a:r>
          </a:p>
        </p:txBody>
      </p:sp>
    </p:spTree>
    <p:extLst>
      <p:ext uri="{BB962C8B-B14F-4D97-AF65-F5344CB8AC3E}">
        <p14:creationId xmlns:p14="http://schemas.microsoft.com/office/powerpoint/2010/main" val="151531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230A0-8FF9-585F-B388-2791647C1745}"/>
              </a:ext>
            </a:extLst>
          </p:cNvPr>
          <p:cNvSpPr>
            <a:spLocks noGrp="1"/>
          </p:cNvSpPr>
          <p:nvPr>
            <p:ph type="title"/>
          </p:nvPr>
        </p:nvSpPr>
        <p:spPr/>
        <p:txBody>
          <a:bodyPr/>
          <a:lstStyle/>
          <a:p>
            <a:r>
              <a:rPr lang="en-US" dirty="0"/>
              <a:t>Categorization</a:t>
            </a:r>
          </a:p>
        </p:txBody>
      </p:sp>
      <p:sp>
        <p:nvSpPr>
          <p:cNvPr id="6" name="Content Placeholder 5">
            <a:extLst>
              <a:ext uri="{FF2B5EF4-FFF2-40B4-BE49-F238E27FC236}">
                <a16:creationId xmlns:a16="http://schemas.microsoft.com/office/drawing/2014/main" id="{A0ABF7C9-9838-2D18-1C3C-3C22C814CF02}"/>
              </a:ext>
            </a:extLst>
          </p:cNvPr>
          <p:cNvSpPr>
            <a:spLocks noGrp="1"/>
          </p:cNvSpPr>
          <p:nvPr>
            <p:ph sz="half" idx="1"/>
          </p:nvPr>
        </p:nvSpPr>
        <p:spPr/>
        <p:txBody>
          <a:bodyPr>
            <a:normAutofit/>
          </a:bodyPr>
          <a:lstStyle/>
          <a:p>
            <a:r>
              <a:rPr lang="en-US" dirty="0">
                <a:solidFill>
                  <a:schemeClr val="bg2">
                    <a:lumMod val="75000"/>
                  </a:schemeClr>
                </a:solidFill>
              </a:rPr>
              <a:t>Intrinsic Hallucination</a:t>
            </a:r>
          </a:p>
          <a:p>
            <a:r>
              <a:rPr lang="en-US" b="1" dirty="0">
                <a:solidFill>
                  <a:schemeClr val="tx1"/>
                </a:solidFill>
              </a:rPr>
              <a:t>Extrinsic Hallucination</a:t>
            </a:r>
          </a:p>
        </p:txBody>
      </p:sp>
      <p:sp>
        <p:nvSpPr>
          <p:cNvPr id="4" name="Slide Number Placeholder 3">
            <a:extLst>
              <a:ext uri="{FF2B5EF4-FFF2-40B4-BE49-F238E27FC236}">
                <a16:creationId xmlns:a16="http://schemas.microsoft.com/office/drawing/2014/main" id="{5BD2363C-85AC-2DC8-954A-A65E0AF173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3" name="Content Placeholder 2">
            <a:extLst>
              <a:ext uri="{FF2B5EF4-FFF2-40B4-BE49-F238E27FC236}">
                <a16:creationId xmlns:a16="http://schemas.microsoft.com/office/drawing/2014/main" id="{E7338FB9-E6CD-FDB5-54D7-89BBC4F20052}"/>
              </a:ext>
            </a:extLst>
          </p:cNvPr>
          <p:cNvSpPr>
            <a:spLocks noGrp="1"/>
          </p:cNvSpPr>
          <p:nvPr>
            <p:ph sz="half" idx="2"/>
          </p:nvPr>
        </p:nvSpPr>
        <p:spPr/>
        <p:txBody>
          <a:bodyPr/>
          <a:lstStyle/>
          <a:p>
            <a:pPr marL="0" indent="0">
              <a:buNone/>
            </a:pPr>
            <a:r>
              <a:rPr lang="en-US" dirty="0"/>
              <a:t>The generated source cannot be verified from the source content.</a:t>
            </a:r>
          </a:p>
          <a:p>
            <a:pPr marL="0" indent="0">
              <a:buNone/>
            </a:pPr>
            <a:endParaRPr lang="en-US" dirty="0"/>
          </a:p>
          <a:p>
            <a:pPr marL="0" indent="0">
              <a:buNone/>
            </a:pPr>
            <a:r>
              <a:rPr lang="en-US" dirty="0"/>
              <a:t>It is not always erroneous because it could be factually correct </a:t>
            </a:r>
          </a:p>
        </p:txBody>
      </p:sp>
    </p:spTree>
    <p:extLst>
      <p:ext uri="{BB962C8B-B14F-4D97-AF65-F5344CB8AC3E}">
        <p14:creationId xmlns:p14="http://schemas.microsoft.com/office/powerpoint/2010/main" val="308017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00C45E-C031-62CB-9C02-5B7DF1EA9B5F}"/>
              </a:ext>
            </a:extLst>
          </p:cNvPr>
          <p:cNvSpPr>
            <a:spLocks noGrp="1"/>
          </p:cNvSpPr>
          <p:nvPr>
            <p:ph type="title"/>
          </p:nvPr>
        </p:nvSpPr>
        <p:spPr/>
        <p:txBody>
          <a:bodyPr/>
          <a:lstStyle/>
          <a:p>
            <a:r>
              <a:rPr lang="en-US" dirty="0"/>
              <a:t>Hallucination Categorization</a:t>
            </a:r>
          </a:p>
        </p:txBody>
      </p:sp>
      <p:sp>
        <p:nvSpPr>
          <p:cNvPr id="7" name="Text Placeholder 6">
            <a:extLst>
              <a:ext uri="{FF2B5EF4-FFF2-40B4-BE49-F238E27FC236}">
                <a16:creationId xmlns:a16="http://schemas.microsoft.com/office/drawing/2014/main" id="{9FB9BF50-D85F-75D3-2EC5-B920D5063E53}"/>
              </a:ext>
            </a:extLst>
          </p:cNvPr>
          <p:cNvSpPr>
            <a:spLocks noGrp="1"/>
          </p:cNvSpPr>
          <p:nvPr>
            <p:ph type="body" idx="1"/>
          </p:nvPr>
        </p:nvSpPr>
        <p:spPr/>
        <p:txBody>
          <a:bodyPr/>
          <a:lstStyle/>
          <a:p>
            <a:r>
              <a:rPr lang="en-US" dirty="0"/>
              <a:t>Large Language Models - </a:t>
            </a:r>
            <a:r>
              <a:rPr lang="en-US" cap="none" dirty="0"/>
              <a:t>Huang</a:t>
            </a:r>
            <a:r>
              <a:rPr lang="en-US" dirty="0"/>
              <a:t> </a:t>
            </a:r>
            <a:r>
              <a:rPr lang="en-US" cap="none" dirty="0" err="1"/>
              <a:t>et.al</a:t>
            </a:r>
            <a:r>
              <a:rPr lang="en-US" dirty="0"/>
              <a:t> 2023</a:t>
            </a:r>
          </a:p>
        </p:txBody>
      </p:sp>
      <p:sp>
        <p:nvSpPr>
          <p:cNvPr id="5" name="Slide Number Placeholder 4">
            <a:extLst>
              <a:ext uri="{FF2B5EF4-FFF2-40B4-BE49-F238E27FC236}">
                <a16:creationId xmlns:a16="http://schemas.microsoft.com/office/drawing/2014/main" id="{54F86DFC-7256-C3FF-8C9E-CD1E2108E1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spTree>
    <p:extLst>
      <p:ext uri="{BB962C8B-B14F-4D97-AF65-F5344CB8AC3E}">
        <p14:creationId xmlns:p14="http://schemas.microsoft.com/office/powerpoint/2010/main" val="2027065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421A5B-C0D8-6A55-D4E8-E062FCC1D1E8}"/>
              </a:ext>
            </a:extLst>
          </p:cNvPr>
          <p:cNvSpPr>
            <a:spLocks noGrp="1"/>
          </p:cNvSpPr>
          <p:nvPr>
            <p:ph type="title"/>
          </p:nvPr>
        </p:nvSpPr>
        <p:spPr/>
        <p:txBody>
          <a:bodyPr/>
          <a:lstStyle/>
          <a:p>
            <a:r>
              <a:rPr lang="en-US" dirty="0"/>
              <a:t>Hallucination Categorization</a:t>
            </a:r>
          </a:p>
        </p:txBody>
      </p:sp>
      <p:sp>
        <p:nvSpPr>
          <p:cNvPr id="8" name="Content Placeholder 7">
            <a:extLst>
              <a:ext uri="{FF2B5EF4-FFF2-40B4-BE49-F238E27FC236}">
                <a16:creationId xmlns:a16="http://schemas.microsoft.com/office/drawing/2014/main" id="{99F4841D-1ADB-49C4-B9ED-6E25B5D16E6A}"/>
              </a:ext>
            </a:extLst>
          </p:cNvPr>
          <p:cNvSpPr>
            <a:spLocks noGrp="1"/>
          </p:cNvSpPr>
          <p:nvPr>
            <p:ph sz="half" idx="1"/>
          </p:nvPr>
        </p:nvSpPr>
        <p:spPr/>
        <p:txBody>
          <a:bodyPr/>
          <a:lstStyle/>
          <a:p>
            <a:r>
              <a:rPr lang="en-US" dirty="0"/>
              <a:t>Factuality Hallucination</a:t>
            </a:r>
          </a:p>
        </p:txBody>
      </p:sp>
      <p:pic>
        <p:nvPicPr>
          <p:cNvPr id="11" name="Content Placeholder 10" descr="A screenshot of a computer screen&#10;&#10;Description automatically generated">
            <a:extLst>
              <a:ext uri="{FF2B5EF4-FFF2-40B4-BE49-F238E27FC236}">
                <a16:creationId xmlns:a16="http://schemas.microsoft.com/office/drawing/2014/main" id="{7AA0CDEB-4EE2-64A4-56DC-50E03A645D2E}"/>
              </a:ext>
            </a:extLst>
          </p:cNvPr>
          <p:cNvPicPr>
            <a:picLocks noGrp="1" noChangeAspect="1"/>
          </p:cNvPicPr>
          <p:nvPr>
            <p:ph sz="half" idx="2"/>
          </p:nvPr>
        </p:nvPicPr>
        <p:blipFill rotWithShape="1">
          <a:blip r:embed="rId2"/>
          <a:srcRect r="50380"/>
          <a:stretch/>
        </p:blipFill>
        <p:spPr>
          <a:xfrm>
            <a:off x="4641315" y="1739041"/>
            <a:ext cx="3508237" cy="2661998"/>
          </a:xfrm>
        </p:spPr>
      </p:pic>
      <p:sp>
        <p:nvSpPr>
          <p:cNvPr id="4" name="Slide Number Placeholder 3">
            <a:extLst>
              <a:ext uri="{FF2B5EF4-FFF2-40B4-BE49-F238E27FC236}">
                <a16:creationId xmlns:a16="http://schemas.microsoft.com/office/drawing/2014/main" id="{1B11E131-1AE3-B403-D674-BA06159AE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
        <p:nvSpPr>
          <p:cNvPr id="12" name="Oval Callout 11">
            <a:extLst>
              <a:ext uri="{FF2B5EF4-FFF2-40B4-BE49-F238E27FC236}">
                <a16:creationId xmlns:a16="http://schemas.microsoft.com/office/drawing/2014/main" id="{55257988-F9A5-18F8-2C4F-BD81FE524091}"/>
              </a:ext>
            </a:extLst>
          </p:cNvPr>
          <p:cNvSpPr/>
          <p:nvPr/>
        </p:nvSpPr>
        <p:spPr>
          <a:xfrm>
            <a:off x="2451653" y="2213940"/>
            <a:ext cx="2051034" cy="1463537"/>
          </a:xfrm>
          <a:prstGeom prst="wedgeEllipseCallout">
            <a:avLst>
              <a:gd name="adj1" fmla="val 61813"/>
              <a:gd name="adj2" fmla="val 325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Outputs that are inconsistent with real-world facts or potentially misleading</a:t>
            </a:r>
          </a:p>
        </p:txBody>
      </p:sp>
    </p:spTree>
    <p:extLst>
      <p:ext uri="{BB962C8B-B14F-4D97-AF65-F5344CB8AC3E}">
        <p14:creationId xmlns:p14="http://schemas.microsoft.com/office/powerpoint/2010/main" val="3802603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421A5B-C0D8-6A55-D4E8-E062FCC1D1E8}"/>
              </a:ext>
            </a:extLst>
          </p:cNvPr>
          <p:cNvSpPr>
            <a:spLocks noGrp="1"/>
          </p:cNvSpPr>
          <p:nvPr>
            <p:ph type="title"/>
          </p:nvPr>
        </p:nvSpPr>
        <p:spPr/>
        <p:txBody>
          <a:bodyPr/>
          <a:lstStyle/>
          <a:p>
            <a:r>
              <a:rPr lang="en-US" dirty="0"/>
              <a:t>Hallucination Categorization</a:t>
            </a:r>
          </a:p>
        </p:txBody>
      </p:sp>
      <p:sp>
        <p:nvSpPr>
          <p:cNvPr id="8" name="Content Placeholder 7">
            <a:extLst>
              <a:ext uri="{FF2B5EF4-FFF2-40B4-BE49-F238E27FC236}">
                <a16:creationId xmlns:a16="http://schemas.microsoft.com/office/drawing/2014/main" id="{99F4841D-1ADB-49C4-B9ED-6E25B5D16E6A}"/>
              </a:ext>
            </a:extLst>
          </p:cNvPr>
          <p:cNvSpPr>
            <a:spLocks noGrp="1"/>
          </p:cNvSpPr>
          <p:nvPr>
            <p:ph sz="half" idx="1"/>
          </p:nvPr>
        </p:nvSpPr>
        <p:spPr/>
        <p:txBody>
          <a:bodyPr/>
          <a:lstStyle/>
          <a:p>
            <a:r>
              <a:rPr lang="en-US" dirty="0"/>
              <a:t>Faithfulness Hallucination</a:t>
            </a:r>
          </a:p>
        </p:txBody>
      </p:sp>
      <p:sp>
        <p:nvSpPr>
          <p:cNvPr id="4" name="Slide Number Placeholder 3">
            <a:extLst>
              <a:ext uri="{FF2B5EF4-FFF2-40B4-BE49-F238E27FC236}">
                <a16:creationId xmlns:a16="http://schemas.microsoft.com/office/drawing/2014/main" id="{1B11E131-1AE3-B403-D674-BA06159AE4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pic>
        <p:nvPicPr>
          <p:cNvPr id="6" name="Content Placeholder 5" descr="A screenshot of a computer screen&#10;&#10;Description automatically generated">
            <a:extLst>
              <a:ext uri="{FF2B5EF4-FFF2-40B4-BE49-F238E27FC236}">
                <a16:creationId xmlns:a16="http://schemas.microsoft.com/office/drawing/2014/main" id="{A37BFBF1-A159-83E9-3F1F-EDA4F467607A}"/>
              </a:ext>
            </a:extLst>
          </p:cNvPr>
          <p:cNvPicPr>
            <a:picLocks noGrp="1" noChangeAspect="1"/>
          </p:cNvPicPr>
          <p:nvPr>
            <p:ph sz="half" idx="2"/>
          </p:nvPr>
        </p:nvPicPr>
        <p:blipFill rotWithShape="1">
          <a:blip r:embed="rId2"/>
          <a:srcRect l="50925"/>
          <a:stretch/>
        </p:blipFill>
        <p:spPr>
          <a:xfrm>
            <a:off x="4641315" y="1561400"/>
            <a:ext cx="3837264" cy="2943990"/>
          </a:xfrm>
        </p:spPr>
      </p:pic>
      <p:sp>
        <p:nvSpPr>
          <p:cNvPr id="9" name="Oval Callout 8">
            <a:extLst>
              <a:ext uri="{FF2B5EF4-FFF2-40B4-BE49-F238E27FC236}">
                <a16:creationId xmlns:a16="http://schemas.microsoft.com/office/drawing/2014/main" id="{5C7358E7-EF2E-AAB5-FF5F-6AF7E733D4D5}"/>
              </a:ext>
            </a:extLst>
          </p:cNvPr>
          <p:cNvSpPr/>
          <p:nvPr/>
        </p:nvSpPr>
        <p:spPr>
          <a:xfrm>
            <a:off x="2451653" y="2213940"/>
            <a:ext cx="2051034" cy="1463537"/>
          </a:xfrm>
          <a:prstGeom prst="wedgeEllipseCallout">
            <a:avLst>
              <a:gd name="adj1" fmla="val 61813"/>
              <a:gd name="adj2" fmla="val 325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Outputs that are not faithful to the user-provided instruction</a:t>
            </a:r>
          </a:p>
        </p:txBody>
      </p:sp>
    </p:spTree>
    <p:extLst>
      <p:ext uri="{BB962C8B-B14F-4D97-AF65-F5344CB8AC3E}">
        <p14:creationId xmlns:p14="http://schemas.microsoft.com/office/powerpoint/2010/main" val="278124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D6B8D0-D387-452A-37BA-B1FE9D6FD971}"/>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FC001FFA-F28D-FC47-0D50-1667698D411B}"/>
              </a:ext>
            </a:extLst>
          </p:cNvPr>
          <p:cNvSpPr>
            <a:spLocks noGrp="1"/>
          </p:cNvSpPr>
          <p:nvPr>
            <p:ph idx="1"/>
          </p:nvPr>
        </p:nvSpPr>
        <p:spPr/>
        <p:txBody>
          <a:bodyPr/>
          <a:lstStyle/>
          <a:p>
            <a:r>
              <a:rPr lang="en-US" dirty="0"/>
              <a:t>What is Hallucination?</a:t>
            </a:r>
          </a:p>
          <a:p>
            <a:r>
              <a:rPr lang="en-US" dirty="0"/>
              <a:t>Challenges</a:t>
            </a:r>
          </a:p>
          <a:p>
            <a:r>
              <a:rPr lang="en-US" dirty="0"/>
              <a:t>Categorization</a:t>
            </a:r>
          </a:p>
          <a:p>
            <a:r>
              <a:rPr lang="en-US" dirty="0"/>
              <a:t>Hallucination Causes</a:t>
            </a:r>
          </a:p>
          <a:p>
            <a:endParaRPr lang="en-US" dirty="0"/>
          </a:p>
          <a:p>
            <a:endParaRPr lang="en-US" dirty="0"/>
          </a:p>
        </p:txBody>
      </p:sp>
      <p:sp>
        <p:nvSpPr>
          <p:cNvPr id="4" name="Slide Number Placeholder 3">
            <a:extLst>
              <a:ext uri="{FF2B5EF4-FFF2-40B4-BE49-F238E27FC236}">
                <a16:creationId xmlns:a16="http://schemas.microsoft.com/office/drawing/2014/main" id="{D3AA3CD2-4A13-EDC8-07D9-FA162E5B65B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Tree>
    <p:extLst>
      <p:ext uri="{BB962C8B-B14F-4D97-AF65-F5344CB8AC3E}">
        <p14:creationId xmlns:p14="http://schemas.microsoft.com/office/powerpoint/2010/main" val="255932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074F24-6FBE-799F-2681-5087E1D210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graphicFrame>
        <p:nvGraphicFramePr>
          <p:cNvPr id="6" name="Diagram 5">
            <a:extLst>
              <a:ext uri="{FF2B5EF4-FFF2-40B4-BE49-F238E27FC236}">
                <a16:creationId xmlns:a16="http://schemas.microsoft.com/office/drawing/2014/main" id="{3756ED04-9B5A-4682-5596-AB935F54A3F9}"/>
              </a:ext>
            </a:extLst>
          </p:cNvPr>
          <p:cNvGraphicFramePr/>
          <p:nvPr>
            <p:extLst>
              <p:ext uri="{D42A27DB-BD31-4B8C-83A1-F6EECF244321}">
                <p14:modId xmlns:p14="http://schemas.microsoft.com/office/powerpoint/2010/main" val="1216875177"/>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666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CB2E-AFEE-25BB-DEBE-78E1230BD8B6}"/>
              </a:ext>
            </a:extLst>
          </p:cNvPr>
          <p:cNvSpPr>
            <a:spLocks noGrp="1"/>
          </p:cNvSpPr>
          <p:nvPr>
            <p:ph type="title"/>
          </p:nvPr>
        </p:nvSpPr>
        <p:spPr/>
        <p:txBody>
          <a:bodyPr/>
          <a:lstStyle/>
          <a:p>
            <a:r>
              <a:rPr lang="en-US" dirty="0"/>
              <a:t>Factuality Hallucination</a:t>
            </a:r>
          </a:p>
        </p:txBody>
      </p:sp>
      <p:sp>
        <p:nvSpPr>
          <p:cNvPr id="4" name="Content Placeholder 3">
            <a:extLst>
              <a:ext uri="{FF2B5EF4-FFF2-40B4-BE49-F238E27FC236}">
                <a16:creationId xmlns:a16="http://schemas.microsoft.com/office/drawing/2014/main" id="{ADE3769B-A279-1370-2977-4372523021E7}"/>
              </a:ext>
            </a:extLst>
          </p:cNvPr>
          <p:cNvSpPr>
            <a:spLocks noGrp="1"/>
          </p:cNvSpPr>
          <p:nvPr>
            <p:ph sz="half" idx="1"/>
          </p:nvPr>
        </p:nvSpPr>
        <p:spPr>
          <a:xfrm>
            <a:off x="435895" y="1671003"/>
            <a:ext cx="3678906" cy="2724785"/>
          </a:xfrm>
        </p:spPr>
        <p:txBody>
          <a:bodyPr/>
          <a:lstStyle/>
          <a:p>
            <a:r>
              <a:rPr lang="en-US" dirty="0"/>
              <a:t>Factual Inconsistency</a:t>
            </a:r>
          </a:p>
          <a:p>
            <a:pPr lvl="1"/>
            <a:r>
              <a:rPr lang="en-US" dirty="0"/>
              <a:t>LLM’s output contains facts that can be grounded in real-world information, but present contradictions </a:t>
            </a:r>
          </a:p>
        </p:txBody>
      </p:sp>
      <p:sp>
        <p:nvSpPr>
          <p:cNvPr id="2" name="Slide Number Placeholder 1">
            <a:extLst>
              <a:ext uri="{FF2B5EF4-FFF2-40B4-BE49-F238E27FC236}">
                <a16:creationId xmlns:a16="http://schemas.microsoft.com/office/drawing/2014/main" id="{1EAB825A-7625-7286-DF93-79BD0EDCEE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graphicFrame>
        <p:nvGraphicFramePr>
          <p:cNvPr id="17" name="Table 16">
            <a:extLst>
              <a:ext uri="{FF2B5EF4-FFF2-40B4-BE49-F238E27FC236}">
                <a16:creationId xmlns:a16="http://schemas.microsoft.com/office/drawing/2014/main" id="{4E16DC2F-3DCB-F176-6AE4-6834C389E058}"/>
              </a:ext>
            </a:extLst>
          </p:cNvPr>
          <p:cNvGraphicFramePr>
            <a:graphicFrameLocks noGrp="1"/>
          </p:cNvGraphicFramePr>
          <p:nvPr>
            <p:extLst>
              <p:ext uri="{D42A27DB-BD31-4B8C-83A1-F6EECF244321}">
                <p14:modId xmlns:p14="http://schemas.microsoft.com/office/powerpoint/2010/main" val="1831514980"/>
              </p:ext>
            </p:extLst>
          </p:nvPr>
        </p:nvGraphicFramePr>
        <p:xfrm>
          <a:off x="4260707" y="2374878"/>
          <a:ext cx="4447399" cy="1130554"/>
        </p:xfrm>
        <a:graphic>
          <a:graphicData uri="http://schemas.openxmlformats.org/drawingml/2006/table">
            <a:tbl>
              <a:tblPr firstRow="1" bandRow="1">
                <a:tableStyleId>{D6C7E9DF-AC0B-4B88-9C56-6B5483E94F79}</a:tableStyleId>
              </a:tblPr>
              <a:tblGrid>
                <a:gridCol w="1050507">
                  <a:extLst>
                    <a:ext uri="{9D8B030D-6E8A-4147-A177-3AD203B41FA5}">
                      <a16:colId xmlns:a16="http://schemas.microsoft.com/office/drawing/2014/main" val="2681004346"/>
                    </a:ext>
                  </a:extLst>
                </a:gridCol>
                <a:gridCol w="3396892">
                  <a:extLst>
                    <a:ext uri="{9D8B030D-6E8A-4147-A177-3AD203B41FA5}">
                      <a16:colId xmlns:a16="http://schemas.microsoft.com/office/drawing/2014/main" val="842418083"/>
                    </a:ext>
                  </a:extLst>
                </a:gridCol>
              </a:tblGrid>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Tell me about the first person to land on the moon?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solidFill>
                            <a:srgbClr val="C00000"/>
                          </a:solidFill>
                        </a:rPr>
                        <a:t>Yuri Gagarin</a:t>
                      </a:r>
                      <a:r>
                        <a:rPr lang="en-US" dirty="0"/>
                        <a:t> was the first person to land on the Moon.</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107555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CB2E-AFEE-25BB-DEBE-78E1230BD8B6}"/>
              </a:ext>
            </a:extLst>
          </p:cNvPr>
          <p:cNvSpPr>
            <a:spLocks noGrp="1"/>
          </p:cNvSpPr>
          <p:nvPr>
            <p:ph type="title"/>
          </p:nvPr>
        </p:nvSpPr>
        <p:spPr/>
        <p:txBody>
          <a:bodyPr/>
          <a:lstStyle/>
          <a:p>
            <a:r>
              <a:rPr lang="en-US" dirty="0"/>
              <a:t>Factuality Hallucination</a:t>
            </a:r>
          </a:p>
        </p:txBody>
      </p:sp>
      <p:sp>
        <p:nvSpPr>
          <p:cNvPr id="4" name="Content Placeholder 3">
            <a:extLst>
              <a:ext uri="{FF2B5EF4-FFF2-40B4-BE49-F238E27FC236}">
                <a16:creationId xmlns:a16="http://schemas.microsoft.com/office/drawing/2014/main" id="{ADE3769B-A279-1370-2977-4372523021E7}"/>
              </a:ext>
            </a:extLst>
          </p:cNvPr>
          <p:cNvSpPr>
            <a:spLocks noGrp="1"/>
          </p:cNvSpPr>
          <p:nvPr>
            <p:ph sz="half" idx="1"/>
          </p:nvPr>
        </p:nvSpPr>
        <p:spPr>
          <a:xfrm>
            <a:off x="435895" y="1671003"/>
            <a:ext cx="3678906" cy="2724785"/>
          </a:xfrm>
        </p:spPr>
        <p:txBody>
          <a:bodyPr/>
          <a:lstStyle/>
          <a:p>
            <a:r>
              <a:rPr lang="en-US" dirty="0"/>
              <a:t>Factual Fabrication</a:t>
            </a:r>
          </a:p>
          <a:p>
            <a:pPr lvl="1"/>
            <a:r>
              <a:rPr lang="en-US" dirty="0"/>
              <a:t>LLM’s output contains facts that are unverifiable against established real-world knowledge</a:t>
            </a:r>
          </a:p>
        </p:txBody>
      </p:sp>
      <p:sp>
        <p:nvSpPr>
          <p:cNvPr id="2" name="Slide Number Placeholder 1">
            <a:extLst>
              <a:ext uri="{FF2B5EF4-FFF2-40B4-BE49-F238E27FC236}">
                <a16:creationId xmlns:a16="http://schemas.microsoft.com/office/drawing/2014/main" id="{1EAB825A-7625-7286-DF93-79BD0EDCEE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graphicFrame>
        <p:nvGraphicFramePr>
          <p:cNvPr id="17" name="Table 16">
            <a:extLst>
              <a:ext uri="{FF2B5EF4-FFF2-40B4-BE49-F238E27FC236}">
                <a16:creationId xmlns:a16="http://schemas.microsoft.com/office/drawing/2014/main" id="{4E16DC2F-3DCB-F176-6AE4-6834C389E058}"/>
              </a:ext>
            </a:extLst>
          </p:cNvPr>
          <p:cNvGraphicFramePr>
            <a:graphicFrameLocks noGrp="1"/>
          </p:cNvGraphicFramePr>
          <p:nvPr>
            <p:extLst>
              <p:ext uri="{D42A27DB-BD31-4B8C-83A1-F6EECF244321}">
                <p14:modId xmlns:p14="http://schemas.microsoft.com/office/powerpoint/2010/main" val="247482256"/>
              </p:ext>
            </p:extLst>
          </p:nvPr>
        </p:nvGraphicFramePr>
        <p:xfrm>
          <a:off x="4260707" y="2374878"/>
          <a:ext cx="4447399" cy="1685417"/>
        </p:xfrm>
        <a:graphic>
          <a:graphicData uri="http://schemas.openxmlformats.org/drawingml/2006/table">
            <a:tbl>
              <a:tblPr firstRow="1" bandRow="1">
                <a:tableStyleId>{D6C7E9DF-AC0B-4B88-9C56-6B5483E94F79}</a:tableStyleId>
              </a:tblPr>
              <a:tblGrid>
                <a:gridCol w="1050507">
                  <a:extLst>
                    <a:ext uri="{9D8B030D-6E8A-4147-A177-3AD203B41FA5}">
                      <a16:colId xmlns:a16="http://schemas.microsoft.com/office/drawing/2014/main" val="2681004346"/>
                    </a:ext>
                  </a:extLst>
                </a:gridCol>
                <a:gridCol w="3396892">
                  <a:extLst>
                    <a:ext uri="{9D8B030D-6E8A-4147-A177-3AD203B41FA5}">
                      <a16:colId xmlns:a16="http://schemas.microsoft.com/office/drawing/2014/main" val="842418083"/>
                    </a:ext>
                  </a:extLst>
                </a:gridCol>
              </a:tblGrid>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Tell me about the historical origins of unicorn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solidFill>
                            <a:srgbClr val="C00000"/>
                          </a:solidFill>
                        </a:rPr>
                        <a:t>Unicorns were documented to have roamed the plains of Atlantis around 10,000 BC, where they were considered sacred creatures and were often associated with royalty.</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330999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074F24-6FBE-799F-2681-5087E1D210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graphicFrame>
        <p:nvGraphicFramePr>
          <p:cNvPr id="6" name="Diagram 5">
            <a:extLst>
              <a:ext uri="{FF2B5EF4-FFF2-40B4-BE49-F238E27FC236}">
                <a16:creationId xmlns:a16="http://schemas.microsoft.com/office/drawing/2014/main" id="{3756ED04-9B5A-4682-5596-AB935F54A3F9}"/>
              </a:ext>
            </a:extLst>
          </p:cNvPr>
          <p:cNvGraphicFramePr/>
          <p:nvPr>
            <p:extLst>
              <p:ext uri="{D42A27DB-BD31-4B8C-83A1-F6EECF244321}">
                <p14:modId xmlns:p14="http://schemas.microsoft.com/office/powerpoint/2010/main" val="29109670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1675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CB2E-AFEE-25BB-DEBE-78E1230BD8B6}"/>
              </a:ext>
            </a:extLst>
          </p:cNvPr>
          <p:cNvSpPr>
            <a:spLocks noGrp="1"/>
          </p:cNvSpPr>
          <p:nvPr>
            <p:ph type="title"/>
          </p:nvPr>
        </p:nvSpPr>
        <p:spPr/>
        <p:txBody>
          <a:bodyPr/>
          <a:lstStyle/>
          <a:p>
            <a:r>
              <a:rPr lang="en-US" dirty="0"/>
              <a:t>Faithfulness Hallucination</a:t>
            </a:r>
          </a:p>
        </p:txBody>
      </p:sp>
      <p:sp>
        <p:nvSpPr>
          <p:cNvPr id="4" name="Content Placeholder 3">
            <a:extLst>
              <a:ext uri="{FF2B5EF4-FFF2-40B4-BE49-F238E27FC236}">
                <a16:creationId xmlns:a16="http://schemas.microsoft.com/office/drawing/2014/main" id="{ADE3769B-A279-1370-2977-4372523021E7}"/>
              </a:ext>
            </a:extLst>
          </p:cNvPr>
          <p:cNvSpPr>
            <a:spLocks noGrp="1"/>
          </p:cNvSpPr>
          <p:nvPr>
            <p:ph sz="half" idx="1"/>
          </p:nvPr>
        </p:nvSpPr>
        <p:spPr>
          <a:xfrm>
            <a:off x="435895" y="1671003"/>
            <a:ext cx="3678906" cy="2724785"/>
          </a:xfrm>
        </p:spPr>
        <p:txBody>
          <a:bodyPr/>
          <a:lstStyle/>
          <a:p>
            <a:r>
              <a:rPr lang="en-US" dirty="0"/>
              <a:t>Instruction Inconsistency</a:t>
            </a:r>
          </a:p>
          <a:p>
            <a:pPr lvl="1"/>
            <a:r>
              <a:rPr lang="en-US" dirty="0"/>
              <a:t>LLM’s output which deviate from user’s instruction</a:t>
            </a:r>
          </a:p>
        </p:txBody>
      </p:sp>
      <p:sp>
        <p:nvSpPr>
          <p:cNvPr id="2" name="Slide Number Placeholder 1">
            <a:extLst>
              <a:ext uri="{FF2B5EF4-FFF2-40B4-BE49-F238E27FC236}">
                <a16:creationId xmlns:a16="http://schemas.microsoft.com/office/drawing/2014/main" id="{1EAB825A-7625-7286-DF93-79BD0EDCEE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graphicFrame>
        <p:nvGraphicFramePr>
          <p:cNvPr id="17" name="Table 16">
            <a:extLst>
              <a:ext uri="{FF2B5EF4-FFF2-40B4-BE49-F238E27FC236}">
                <a16:creationId xmlns:a16="http://schemas.microsoft.com/office/drawing/2014/main" id="{4E16DC2F-3DCB-F176-6AE4-6834C389E058}"/>
              </a:ext>
            </a:extLst>
          </p:cNvPr>
          <p:cNvGraphicFramePr>
            <a:graphicFrameLocks noGrp="1"/>
          </p:cNvGraphicFramePr>
          <p:nvPr>
            <p:extLst>
              <p:ext uri="{D42A27DB-BD31-4B8C-83A1-F6EECF244321}">
                <p14:modId xmlns:p14="http://schemas.microsoft.com/office/powerpoint/2010/main" val="2256106486"/>
              </p:ext>
            </p:extLst>
          </p:nvPr>
        </p:nvGraphicFramePr>
        <p:xfrm>
          <a:off x="4260707" y="2374878"/>
          <a:ext cx="4447399" cy="1273937"/>
        </p:xfrm>
        <a:graphic>
          <a:graphicData uri="http://schemas.openxmlformats.org/drawingml/2006/table">
            <a:tbl>
              <a:tblPr firstRow="1" bandRow="1">
                <a:tableStyleId>{D6C7E9DF-AC0B-4B88-9C56-6B5483E94F79}</a:tableStyleId>
              </a:tblPr>
              <a:tblGrid>
                <a:gridCol w="1050507">
                  <a:extLst>
                    <a:ext uri="{9D8B030D-6E8A-4147-A177-3AD203B41FA5}">
                      <a16:colId xmlns:a16="http://schemas.microsoft.com/office/drawing/2014/main" val="2681004346"/>
                    </a:ext>
                  </a:extLst>
                </a:gridCol>
                <a:gridCol w="3396892">
                  <a:extLst>
                    <a:ext uri="{9D8B030D-6E8A-4147-A177-3AD203B41FA5}">
                      <a16:colId xmlns:a16="http://schemas.microsoft.com/office/drawing/2014/main" val="842418083"/>
                    </a:ext>
                  </a:extLst>
                </a:gridCol>
              </a:tblGrid>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solidFill>
                            <a:schemeClr val="accent6"/>
                          </a:solidFill>
                        </a:rPr>
                        <a:t>Translate the following English question into Spanish</a:t>
                      </a:r>
                      <a:r>
                        <a:rPr lang="en-US" dirty="0"/>
                        <a:t>: "What is the capital of France?"</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solidFill>
                            <a:srgbClr val="C00000"/>
                          </a:solidFill>
                        </a:rPr>
                        <a:t>The capital of France is Paris.</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3577875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CB2E-AFEE-25BB-DEBE-78E1230BD8B6}"/>
              </a:ext>
            </a:extLst>
          </p:cNvPr>
          <p:cNvSpPr>
            <a:spLocks noGrp="1"/>
          </p:cNvSpPr>
          <p:nvPr>
            <p:ph type="title"/>
          </p:nvPr>
        </p:nvSpPr>
        <p:spPr/>
        <p:txBody>
          <a:bodyPr/>
          <a:lstStyle/>
          <a:p>
            <a:r>
              <a:rPr lang="en-US" dirty="0"/>
              <a:t>Faithfulness Hallucination</a:t>
            </a:r>
          </a:p>
        </p:txBody>
      </p:sp>
      <p:sp>
        <p:nvSpPr>
          <p:cNvPr id="4" name="Content Placeholder 3">
            <a:extLst>
              <a:ext uri="{FF2B5EF4-FFF2-40B4-BE49-F238E27FC236}">
                <a16:creationId xmlns:a16="http://schemas.microsoft.com/office/drawing/2014/main" id="{ADE3769B-A279-1370-2977-4372523021E7}"/>
              </a:ext>
            </a:extLst>
          </p:cNvPr>
          <p:cNvSpPr>
            <a:spLocks noGrp="1"/>
          </p:cNvSpPr>
          <p:nvPr>
            <p:ph sz="half" idx="1"/>
          </p:nvPr>
        </p:nvSpPr>
        <p:spPr>
          <a:xfrm>
            <a:off x="435895" y="1671003"/>
            <a:ext cx="3678906" cy="2724785"/>
          </a:xfrm>
        </p:spPr>
        <p:txBody>
          <a:bodyPr/>
          <a:lstStyle/>
          <a:p>
            <a:r>
              <a:rPr lang="en-US" dirty="0"/>
              <a:t>Context Inconsistency</a:t>
            </a:r>
          </a:p>
          <a:p>
            <a:pPr lvl="1"/>
            <a:r>
              <a:rPr lang="en-US" dirty="0"/>
              <a:t>LLM’s output is unfaithful with the user’s provided contextual information</a:t>
            </a:r>
          </a:p>
        </p:txBody>
      </p:sp>
      <p:sp>
        <p:nvSpPr>
          <p:cNvPr id="2" name="Slide Number Placeholder 1">
            <a:extLst>
              <a:ext uri="{FF2B5EF4-FFF2-40B4-BE49-F238E27FC236}">
                <a16:creationId xmlns:a16="http://schemas.microsoft.com/office/drawing/2014/main" id="{1EAB825A-7625-7286-DF93-79BD0EDCEE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graphicFrame>
        <p:nvGraphicFramePr>
          <p:cNvPr id="17" name="Table 16">
            <a:extLst>
              <a:ext uri="{FF2B5EF4-FFF2-40B4-BE49-F238E27FC236}">
                <a16:creationId xmlns:a16="http://schemas.microsoft.com/office/drawing/2014/main" id="{4E16DC2F-3DCB-F176-6AE4-6834C389E058}"/>
              </a:ext>
            </a:extLst>
          </p:cNvPr>
          <p:cNvGraphicFramePr>
            <a:graphicFrameLocks noGrp="1"/>
          </p:cNvGraphicFramePr>
          <p:nvPr>
            <p:extLst>
              <p:ext uri="{D42A27DB-BD31-4B8C-83A1-F6EECF244321}">
                <p14:modId xmlns:p14="http://schemas.microsoft.com/office/powerpoint/2010/main" val="2834919123"/>
              </p:ext>
            </p:extLst>
          </p:nvPr>
        </p:nvGraphicFramePr>
        <p:xfrm>
          <a:off x="4260707" y="2374878"/>
          <a:ext cx="4447399" cy="2446020"/>
        </p:xfrm>
        <a:graphic>
          <a:graphicData uri="http://schemas.openxmlformats.org/drawingml/2006/table">
            <a:tbl>
              <a:tblPr firstRow="1" bandRow="1">
                <a:tableStyleId>{D6C7E9DF-AC0B-4B88-9C56-6B5483E94F79}</a:tableStyleId>
              </a:tblPr>
              <a:tblGrid>
                <a:gridCol w="1050507">
                  <a:extLst>
                    <a:ext uri="{9D8B030D-6E8A-4147-A177-3AD203B41FA5}">
                      <a16:colId xmlns:a16="http://schemas.microsoft.com/office/drawing/2014/main" val="2681004346"/>
                    </a:ext>
                  </a:extLst>
                </a:gridCol>
                <a:gridCol w="3396892">
                  <a:extLst>
                    <a:ext uri="{9D8B030D-6E8A-4147-A177-3AD203B41FA5}">
                      <a16:colId xmlns:a16="http://schemas.microsoft.com/office/drawing/2014/main" val="842418083"/>
                    </a:ext>
                  </a:extLst>
                </a:gridCol>
              </a:tblGrid>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Summarize the following paragraph about the Nile: The Nile is a major north-flowing river in northeastern Africa. It’s traditionally considered the longest river in the world. </a:t>
                      </a:r>
                      <a:r>
                        <a:rPr lang="en-US" dirty="0">
                          <a:solidFill>
                            <a:schemeClr val="accent6"/>
                          </a:solidFill>
                        </a:rPr>
                        <a:t>Originating in the Great Lakes region of central Africa</a:t>
                      </a:r>
                      <a:r>
                        <a:rPr lang="en-US" dirty="0"/>
                        <a:t>, it flows through several countries before emptying into the Mediterranean Sea.</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The Nile originates from </a:t>
                      </a:r>
                      <a:r>
                        <a:rPr lang="en-US" dirty="0">
                          <a:solidFill>
                            <a:srgbClr val="C00000"/>
                          </a:solidFill>
                        </a:rPr>
                        <a:t>the mountain ranges of central Africa</a:t>
                      </a:r>
                      <a:r>
                        <a:rPr lang="en-US" dirty="0"/>
                        <a:t> and flows into the Mediterranean.</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1202801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CB2E-AFEE-25BB-DEBE-78E1230BD8B6}"/>
              </a:ext>
            </a:extLst>
          </p:cNvPr>
          <p:cNvSpPr>
            <a:spLocks noGrp="1"/>
          </p:cNvSpPr>
          <p:nvPr>
            <p:ph type="title"/>
          </p:nvPr>
        </p:nvSpPr>
        <p:spPr/>
        <p:txBody>
          <a:bodyPr/>
          <a:lstStyle/>
          <a:p>
            <a:r>
              <a:rPr lang="en-US" dirty="0"/>
              <a:t>Faithfulness Hallucination</a:t>
            </a:r>
          </a:p>
        </p:txBody>
      </p:sp>
      <p:sp>
        <p:nvSpPr>
          <p:cNvPr id="4" name="Content Placeholder 3">
            <a:extLst>
              <a:ext uri="{FF2B5EF4-FFF2-40B4-BE49-F238E27FC236}">
                <a16:creationId xmlns:a16="http://schemas.microsoft.com/office/drawing/2014/main" id="{ADE3769B-A279-1370-2977-4372523021E7}"/>
              </a:ext>
            </a:extLst>
          </p:cNvPr>
          <p:cNvSpPr>
            <a:spLocks noGrp="1"/>
          </p:cNvSpPr>
          <p:nvPr>
            <p:ph sz="half" idx="1"/>
          </p:nvPr>
        </p:nvSpPr>
        <p:spPr>
          <a:xfrm>
            <a:off x="435895" y="1671003"/>
            <a:ext cx="3678906" cy="2724785"/>
          </a:xfrm>
        </p:spPr>
        <p:txBody>
          <a:bodyPr/>
          <a:lstStyle/>
          <a:p>
            <a:r>
              <a:rPr lang="en-US" dirty="0"/>
              <a:t>Logical Inconsistency</a:t>
            </a:r>
          </a:p>
          <a:p>
            <a:pPr lvl="1"/>
            <a:r>
              <a:rPr lang="en-US" dirty="0"/>
              <a:t>LLM’s output exhibit internal logical contradictions</a:t>
            </a:r>
          </a:p>
          <a:p>
            <a:pPr lvl="1"/>
            <a:r>
              <a:rPr lang="en-US" dirty="0"/>
              <a:t>Typically observed in reasoning tasks</a:t>
            </a:r>
          </a:p>
        </p:txBody>
      </p:sp>
      <p:sp>
        <p:nvSpPr>
          <p:cNvPr id="2" name="Slide Number Placeholder 1">
            <a:extLst>
              <a:ext uri="{FF2B5EF4-FFF2-40B4-BE49-F238E27FC236}">
                <a16:creationId xmlns:a16="http://schemas.microsoft.com/office/drawing/2014/main" id="{1EAB825A-7625-7286-DF93-79BD0EDCEE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graphicFrame>
        <p:nvGraphicFramePr>
          <p:cNvPr id="17" name="Table 16">
            <a:extLst>
              <a:ext uri="{FF2B5EF4-FFF2-40B4-BE49-F238E27FC236}">
                <a16:creationId xmlns:a16="http://schemas.microsoft.com/office/drawing/2014/main" id="{4E16DC2F-3DCB-F176-6AE4-6834C389E058}"/>
              </a:ext>
            </a:extLst>
          </p:cNvPr>
          <p:cNvGraphicFramePr>
            <a:graphicFrameLocks noGrp="1"/>
          </p:cNvGraphicFramePr>
          <p:nvPr>
            <p:extLst>
              <p:ext uri="{D42A27DB-BD31-4B8C-83A1-F6EECF244321}">
                <p14:modId xmlns:p14="http://schemas.microsoft.com/office/powerpoint/2010/main" val="2060786911"/>
              </p:ext>
            </p:extLst>
          </p:nvPr>
        </p:nvGraphicFramePr>
        <p:xfrm>
          <a:off x="4260707" y="2374878"/>
          <a:ext cx="4447399" cy="1685417"/>
        </p:xfrm>
        <a:graphic>
          <a:graphicData uri="http://schemas.openxmlformats.org/drawingml/2006/table">
            <a:tbl>
              <a:tblPr firstRow="1" bandRow="1">
                <a:tableStyleId>{D6C7E9DF-AC0B-4B88-9C56-6B5483E94F79}</a:tableStyleId>
              </a:tblPr>
              <a:tblGrid>
                <a:gridCol w="1050507">
                  <a:extLst>
                    <a:ext uri="{9D8B030D-6E8A-4147-A177-3AD203B41FA5}">
                      <a16:colId xmlns:a16="http://schemas.microsoft.com/office/drawing/2014/main" val="2681004346"/>
                    </a:ext>
                  </a:extLst>
                </a:gridCol>
                <a:gridCol w="3396892">
                  <a:extLst>
                    <a:ext uri="{9D8B030D-6E8A-4147-A177-3AD203B41FA5}">
                      <a16:colId xmlns:a16="http://schemas.microsoft.com/office/drawing/2014/main" val="842418083"/>
                    </a:ext>
                  </a:extLst>
                </a:gridCol>
              </a:tblGrid>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Solve the equation 2x + 3 = 11 step by step.</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370840">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Step 1: Subtract 3 from both sides to get: 2x = 8. </a:t>
                      </a:r>
                      <a:br>
                        <a:rPr lang="en-US" dirty="0"/>
                      </a:br>
                      <a:r>
                        <a:rPr lang="en-US" dirty="0"/>
                        <a:t>Step 2: Divide both sides by 2 to get: </a:t>
                      </a:r>
                      <a:r>
                        <a:rPr lang="en-US" dirty="0">
                          <a:solidFill>
                            <a:srgbClr val="C00000"/>
                          </a:solidFill>
                        </a:rPr>
                        <a:t>x = 3. </a:t>
                      </a:r>
                      <a:br>
                        <a:rPr lang="en-US" dirty="0">
                          <a:solidFill>
                            <a:srgbClr val="C00000"/>
                          </a:solidFill>
                        </a:rPr>
                      </a:br>
                      <a:r>
                        <a:rPr lang="en-US" dirty="0">
                          <a:solidFill>
                            <a:srgbClr val="C00000"/>
                          </a:solidFill>
                        </a:rPr>
                        <a:t>So the result of the equation is x=3.</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383777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074F24-6FBE-799F-2681-5087E1D2105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graphicFrame>
        <p:nvGraphicFramePr>
          <p:cNvPr id="6" name="Diagram 5">
            <a:extLst>
              <a:ext uri="{FF2B5EF4-FFF2-40B4-BE49-F238E27FC236}">
                <a16:creationId xmlns:a16="http://schemas.microsoft.com/office/drawing/2014/main" id="{3756ED04-9B5A-4682-5596-AB935F54A3F9}"/>
              </a:ext>
            </a:extLst>
          </p:cNvPr>
          <p:cNvGraphicFramePr/>
          <p:nvPr>
            <p:extLst>
              <p:ext uri="{D42A27DB-BD31-4B8C-83A1-F6EECF244321}">
                <p14:modId xmlns:p14="http://schemas.microsoft.com/office/powerpoint/2010/main" val="114281398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8067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00C45E-C031-62CB-9C02-5B7DF1EA9B5F}"/>
              </a:ext>
            </a:extLst>
          </p:cNvPr>
          <p:cNvSpPr>
            <a:spLocks noGrp="1"/>
          </p:cNvSpPr>
          <p:nvPr>
            <p:ph type="title"/>
          </p:nvPr>
        </p:nvSpPr>
        <p:spPr/>
        <p:txBody>
          <a:bodyPr/>
          <a:lstStyle/>
          <a:p>
            <a:r>
              <a:rPr lang="en-US" dirty="0"/>
              <a:t>Hallucination Cause</a:t>
            </a:r>
          </a:p>
        </p:txBody>
      </p:sp>
      <p:sp>
        <p:nvSpPr>
          <p:cNvPr id="7" name="Text Placeholder 6">
            <a:extLst>
              <a:ext uri="{FF2B5EF4-FFF2-40B4-BE49-F238E27FC236}">
                <a16:creationId xmlns:a16="http://schemas.microsoft.com/office/drawing/2014/main" id="{9FB9BF50-D85F-75D3-2EC5-B920D5063E53}"/>
              </a:ext>
            </a:extLst>
          </p:cNvPr>
          <p:cNvSpPr>
            <a:spLocks noGrp="1"/>
          </p:cNvSpPr>
          <p:nvPr>
            <p:ph type="body" idx="1"/>
          </p:nvPr>
        </p:nvSpPr>
        <p:spPr/>
        <p:txBody>
          <a:bodyPr/>
          <a:lstStyle/>
          <a:p>
            <a:r>
              <a:rPr lang="en-US" cap="none" dirty="0"/>
              <a:t>Huang</a:t>
            </a:r>
            <a:r>
              <a:rPr lang="en-US" dirty="0"/>
              <a:t> </a:t>
            </a:r>
            <a:r>
              <a:rPr lang="en-US" cap="none" dirty="0" err="1"/>
              <a:t>et.al</a:t>
            </a:r>
            <a:r>
              <a:rPr lang="en-US" dirty="0"/>
              <a:t> 2023</a:t>
            </a:r>
          </a:p>
        </p:txBody>
      </p:sp>
      <p:sp>
        <p:nvSpPr>
          <p:cNvPr id="5" name="Slide Number Placeholder 4">
            <a:extLst>
              <a:ext uri="{FF2B5EF4-FFF2-40B4-BE49-F238E27FC236}">
                <a16:creationId xmlns:a16="http://schemas.microsoft.com/office/drawing/2014/main" id="{54F86DFC-7256-C3FF-8C9E-CD1E2108E1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Tree>
    <p:extLst>
      <p:ext uri="{BB962C8B-B14F-4D97-AF65-F5344CB8AC3E}">
        <p14:creationId xmlns:p14="http://schemas.microsoft.com/office/powerpoint/2010/main" val="3799770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Causes</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Data</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p:txBody>
          <a:bodyPr/>
          <a:lstStyle/>
          <a:p>
            <a:r>
              <a:rPr lang="en-US" dirty="0"/>
              <a:t>LLMs are trained on pre-training data consisting of trillions of tokens</a:t>
            </a:r>
          </a:p>
          <a:p>
            <a:r>
              <a:rPr lang="en-US" dirty="0"/>
              <a:t>The pre-training data enables the LLM gain general capabilities and factual knowledge (Zhou </a:t>
            </a:r>
            <a:r>
              <a:rPr lang="en-US" dirty="0" err="1"/>
              <a:t>et.al</a:t>
            </a:r>
            <a:r>
              <a:rPr lang="en-US" dirty="0"/>
              <a:t> 2023)</a:t>
            </a:r>
          </a:p>
          <a:p>
            <a:r>
              <a:rPr lang="en-US" dirty="0"/>
              <a:t>However, the same data-source can lead to </a:t>
            </a:r>
            <a:r>
              <a:rPr lang="en-US" dirty="0" err="1"/>
              <a:t>hallcuination</a:t>
            </a:r>
            <a:endParaRPr lang="en-US" dirty="0"/>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29</a:t>
            </a:fld>
            <a:endParaRPr lang="en-GB"/>
          </a:p>
        </p:txBody>
      </p:sp>
    </p:spTree>
    <p:extLst>
      <p:ext uri="{BB962C8B-B14F-4D97-AF65-F5344CB8AC3E}">
        <p14:creationId xmlns:p14="http://schemas.microsoft.com/office/powerpoint/2010/main" val="139196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8EBD-4679-ED4A-1348-96F19F0C8F3E}"/>
              </a:ext>
            </a:extLst>
          </p:cNvPr>
          <p:cNvSpPr>
            <a:spLocks noGrp="1"/>
          </p:cNvSpPr>
          <p:nvPr>
            <p:ph type="title"/>
          </p:nvPr>
        </p:nvSpPr>
        <p:spPr/>
        <p:txBody>
          <a:bodyPr/>
          <a:lstStyle/>
          <a:p>
            <a:r>
              <a:rPr lang="en-US" dirty="0"/>
              <a:t>What is Hallucination?</a:t>
            </a:r>
          </a:p>
        </p:txBody>
      </p:sp>
      <p:pic>
        <p:nvPicPr>
          <p:cNvPr id="6" name="Content Placeholder 5" descr="Cartoon of a cartoon of a person reading a book&#10;&#10;Description automatically generated">
            <a:extLst>
              <a:ext uri="{FF2B5EF4-FFF2-40B4-BE49-F238E27FC236}">
                <a16:creationId xmlns:a16="http://schemas.microsoft.com/office/drawing/2014/main" id="{472C4C87-9BE7-6B58-4D5C-38F9E8811B98}"/>
              </a:ext>
            </a:extLst>
          </p:cNvPr>
          <p:cNvPicPr>
            <a:picLocks noGrp="1" noChangeAspect="1"/>
          </p:cNvPicPr>
          <p:nvPr>
            <p:ph idx="1"/>
          </p:nvPr>
        </p:nvPicPr>
        <p:blipFill>
          <a:blip r:embed="rId2"/>
          <a:stretch>
            <a:fillRect/>
          </a:stretch>
        </p:blipFill>
        <p:spPr>
          <a:xfrm>
            <a:off x="699604" y="1733619"/>
            <a:ext cx="1701800" cy="2032000"/>
          </a:xfrm>
        </p:spPr>
      </p:pic>
      <p:sp>
        <p:nvSpPr>
          <p:cNvPr id="4" name="Slide Number Placeholder 3">
            <a:extLst>
              <a:ext uri="{FF2B5EF4-FFF2-40B4-BE49-F238E27FC236}">
                <a16:creationId xmlns:a16="http://schemas.microsoft.com/office/drawing/2014/main" id="{5B8B4972-5584-3F40-0057-8CE366A18D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7" name="TextBox 6">
            <a:extLst>
              <a:ext uri="{FF2B5EF4-FFF2-40B4-BE49-F238E27FC236}">
                <a16:creationId xmlns:a16="http://schemas.microsoft.com/office/drawing/2014/main" id="{D540F64E-428C-CAA3-D726-29E12B563ADC}"/>
              </a:ext>
            </a:extLst>
          </p:cNvPr>
          <p:cNvSpPr txBox="1"/>
          <p:nvPr/>
        </p:nvSpPr>
        <p:spPr>
          <a:xfrm>
            <a:off x="435894" y="4620051"/>
            <a:ext cx="4189115" cy="261610"/>
          </a:xfrm>
          <a:prstGeom prst="rect">
            <a:avLst/>
          </a:prstGeom>
          <a:noFill/>
        </p:spPr>
        <p:txBody>
          <a:bodyPr wrap="square" rtlCol="0">
            <a:spAutoFit/>
          </a:bodyPr>
          <a:lstStyle/>
          <a:p>
            <a:r>
              <a:rPr lang="en-US" sz="1100" b="1" dirty="0"/>
              <a:t>Credit:</a:t>
            </a:r>
            <a:r>
              <a:rPr lang="en-US" sz="1100" dirty="0"/>
              <a:t> https://</a:t>
            </a:r>
            <a:r>
              <a:rPr lang="en-US" sz="1100" dirty="0" err="1"/>
              <a:t>bizarrocomic.blogspot.com</a:t>
            </a:r>
            <a:r>
              <a:rPr lang="en-US" sz="1100" dirty="0"/>
              <a:t>/2009/12/seeing-</a:t>
            </a:r>
            <a:r>
              <a:rPr lang="en-US" sz="1100" dirty="0" err="1"/>
              <a:t>things.html</a:t>
            </a:r>
            <a:endParaRPr lang="en-US" sz="1100" dirty="0"/>
          </a:p>
        </p:txBody>
      </p:sp>
      <p:sp>
        <p:nvSpPr>
          <p:cNvPr id="8" name="TextBox 7">
            <a:extLst>
              <a:ext uri="{FF2B5EF4-FFF2-40B4-BE49-F238E27FC236}">
                <a16:creationId xmlns:a16="http://schemas.microsoft.com/office/drawing/2014/main" id="{F7E6C291-2832-A287-E702-CD33A937097E}"/>
              </a:ext>
            </a:extLst>
          </p:cNvPr>
          <p:cNvSpPr txBox="1"/>
          <p:nvPr/>
        </p:nvSpPr>
        <p:spPr>
          <a:xfrm>
            <a:off x="3213653" y="1981200"/>
            <a:ext cx="5645426" cy="1292662"/>
          </a:xfrm>
          <a:prstGeom prst="rect">
            <a:avLst/>
          </a:prstGeom>
          <a:noFill/>
        </p:spPr>
        <p:txBody>
          <a:bodyPr wrap="square" rtlCol="0">
            <a:spAutoFit/>
          </a:bodyPr>
          <a:lstStyle/>
          <a:p>
            <a:r>
              <a:rPr lang="en-US" dirty="0"/>
              <a:t>A hallucination is an unreal perception that feels real</a:t>
            </a:r>
          </a:p>
          <a:p>
            <a:endParaRPr lang="en-US" dirty="0"/>
          </a:p>
          <a:p>
            <a:r>
              <a:rPr lang="en-US" dirty="0"/>
              <a:t>- </a:t>
            </a:r>
            <a:r>
              <a:rPr lang="en-IN" sz="1200" b="1" dirty="0">
                <a:effectLst/>
                <a:latin typeface="LinBiolinumTB"/>
              </a:rPr>
              <a:t>Survey of Hallucination in Natural Language Generation.</a:t>
            </a:r>
            <a:r>
              <a:rPr lang="en-IN" sz="1200" dirty="0">
                <a:effectLst/>
                <a:latin typeface="LinBiolinumTB"/>
              </a:rPr>
              <a:t> </a:t>
            </a:r>
            <a:r>
              <a:rPr lang="en-IN" sz="1200" dirty="0" err="1">
                <a:effectLst/>
                <a:latin typeface="LinBiolinumT"/>
              </a:rPr>
              <a:t>Ziwei</a:t>
            </a:r>
            <a:r>
              <a:rPr lang="en-IN" sz="1200" dirty="0">
                <a:effectLst/>
                <a:latin typeface="LinBiolinumT"/>
              </a:rPr>
              <a:t> Ji, </a:t>
            </a:r>
            <a:r>
              <a:rPr lang="en-IN" sz="1200" dirty="0" err="1">
                <a:effectLst/>
                <a:latin typeface="LinBiolinumT"/>
              </a:rPr>
              <a:t>Nayeon</a:t>
            </a:r>
            <a:r>
              <a:rPr lang="en-IN" sz="1200" dirty="0">
                <a:effectLst/>
                <a:latin typeface="LinBiolinumT"/>
              </a:rPr>
              <a:t> Lee, Rita </a:t>
            </a:r>
            <a:r>
              <a:rPr lang="en-IN" sz="1200" dirty="0" err="1">
                <a:effectLst/>
                <a:latin typeface="LinBiolinumT"/>
              </a:rPr>
              <a:t>Frieske</a:t>
            </a:r>
            <a:r>
              <a:rPr lang="en-IN" sz="1200" dirty="0">
                <a:effectLst/>
                <a:latin typeface="LinBiolinumT"/>
              </a:rPr>
              <a:t>, </a:t>
            </a:r>
            <a:r>
              <a:rPr lang="en-IN" sz="1200" dirty="0" err="1">
                <a:effectLst/>
                <a:latin typeface="LinBiolinumT"/>
              </a:rPr>
              <a:t>Tiezheng</a:t>
            </a:r>
            <a:r>
              <a:rPr lang="en-IN" sz="1200" dirty="0">
                <a:effectLst/>
                <a:latin typeface="LinBiolinumT"/>
              </a:rPr>
              <a:t> Yu, Dan </a:t>
            </a:r>
            <a:r>
              <a:rPr lang="en-IN" sz="1200" dirty="0" err="1">
                <a:effectLst/>
                <a:latin typeface="LinBiolinumT"/>
              </a:rPr>
              <a:t>Su</a:t>
            </a:r>
            <a:r>
              <a:rPr lang="en-IN" sz="1200" dirty="0">
                <a:effectLst/>
                <a:latin typeface="LinBiolinumT"/>
              </a:rPr>
              <a:t>, Yan Xu, Etsuko Ishii, </a:t>
            </a:r>
            <a:r>
              <a:rPr lang="en-IN" sz="1200" dirty="0" err="1">
                <a:effectLst/>
                <a:latin typeface="LinBiolinumT"/>
              </a:rPr>
              <a:t>Yejin</a:t>
            </a:r>
            <a:r>
              <a:rPr lang="en-IN" sz="1200" dirty="0">
                <a:effectLst/>
                <a:latin typeface="LinBiolinumT"/>
              </a:rPr>
              <a:t> Bang, Wenliang Dai, Andrea </a:t>
            </a:r>
            <a:r>
              <a:rPr lang="en-IN" sz="1200" dirty="0" err="1">
                <a:effectLst/>
                <a:latin typeface="LinBiolinumT"/>
              </a:rPr>
              <a:t>Madotto</a:t>
            </a:r>
            <a:r>
              <a:rPr lang="en-IN" sz="1200" dirty="0">
                <a:effectLst/>
                <a:latin typeface="LinBiolinumT"/>
              </a:rPr>
              <a:t>, Pascale Fung. </a:t>
            </a:r>
            <a:endParaRPr lang="en-US" dirty="0"/>
          </a:p>
        </p:txBody>
      </p:sp>
    </p:spTree>
    <p:extLst>
      <p:ext uri="{BB962C8B-B14F-4D97-AF65-F5344CB8AC3E}">
        <p14:creationId xmlns:p14="http://schemas.microsoft.com/office/powerpoint/2010/main" val="115738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30</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182663233"/>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7273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r>
              <a:rPr lang="en-US" b="1" dirty="0"/>
              <a:t>Knowledge Boundary Limitations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p:txBody>
          <a:bodyPr/>
          <a:lstStyle/>
          <a:p>
            <a:r>
              <a:rPr lang="en-US" dirty="0"/>
              <a:t>LLMs are trained on pre-training data consisting of trillions of tokens</a:t>
            </a:r>
          </a:p>
          <a:p>
            <a:r>
              <a:rPr lang="en-US" dirty="0"/>
              <a:t>Difficult to maintain quality of the pre-training data</a:t>
            </a:r>
          </a:p>
          <a:p>
            <a:r>
              <a:rPr lang="en-US" dirty="0"/>
              <a:t>Can introduce </a:t>
            </a:r>
            <a:r>
              <a:rPr lang="en-US" b="1" dirty="0"/>
              <a:t>misinformation and biases</a:t>
            </a:r>
          </a:p>
          <a:p>
            <a:r>
              <a:rPr lang="en-US" dirty="0"/>
              <a:t>Absence of specific domain knowledge and up-to-date facts can lead to the formation of </a:t>
            </a:r>
            <a:r>
              <a:rPr lang="en-US" b="1" dirty="0"/>
              <a:t>knowledge boundaries</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Tree>
    <p:extLst>
      <p:ext uri="{BB962C8B-B14F-4D97-AF65-F5344CB8AC3E}">
        <p14:creationId xmlns:p14="http://schemas.microsoft.com/office/powerpoint/2010/main" val="1957825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32</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113900119"/>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3723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r>
              <a:rPr lang="en-US" b="1" dirty="0">
                <a:solidFill>
                  <a:schemeClr val="bg1">
                    <a:lumMod val="85000"/>
                  </a:schemeClr>
                </a:solidFill>
              </a:rPr>
              <a:t>Knowledge Boundary Limitations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p:txBody>
          <a:bodyPr/>
          <a:lstStyle/>
          <a:p>
            <a:r>
              <a:rPr lang="en-US" dirty="0"/>
              <a:t>Training LLMs require huge amounts of data</a:t>
            </a:r>
          </a:p>
          <a:p>
            <a:r>
              <a:rPr lang="en-US" dirty="0"/>
              <a:t>In the quest to collect more and more data, we might accidentally introduce</a:t>
            </a:r>
          </a:p>
          <a:p>
            <a:pPr lvl="1"/>
            <a:r>
              <a:rPr lang="en-US" dirty="0"/>
              <a:t>Erroneous information</a:t>
            </a:r>
          </a:p>
          <a:p>
            <a:pPr lvl="1"/>
            <a:r>
              <a:rPr lang="en-US" dirty="0"/>
              <a:t>Social biases can be introduced in the model</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33</a:t>
            </a:fld>
            <a:endParaRPr lang="en-GB"/>
          </a:p>
        </p:txBody>
      </p:sp>
    </p:spTree>
    <p:extLst>
      <p:ext uri="{BB962C8B-B14F-4D97-AF65-F5344CB8AC3E}">
        <p14:creationId xmlns:p14="http://schemas.microsoft.com/office/powerpoint/2010/main" val="3441270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2094115169"/>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846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pPr lvl="1"/>
            <a:r>
              <a:rPr lang="en-US" b="1" dirty="0"/>
              <a:t>Imitative Falsehoods</a:t>
            </a:r>
          </a:p>
          <a:p>
            <a:r>
              <a:rPr lang="en-US" b="1" dirty="0">
                <a:solidFill>
                  <a:schemeClr val="bg1">
                    <a:lumMod val="85000"/>
                  </a:schemeClr>
                </a:solidFill>
              </a:rPr>
              <a:t>Knowledge Boundary Limitations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p:txBody>
          <a:bodyPr/>
          <a:lstStyle/>
          <a:p>
            <a:r>
              <a:rPr lang="en-US" dirty="0"/>
              <a:t>Training LLMs on factual incorrect data may lead to factually incorrect hallucinations</a:t>
            </a: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pic>
        <p:nvPicPr>
          <p:cNvPr id="3" name="Picture 2" descr="A screenshot of a computer&#10;&#10;Description automatically generated">
            <a:extLst>
              <a:ext uri="{FF2B5EF4-FFF2-40B4-BE49-F238E27FC236}">
                <a16:creationId xmlns:a16="http://schemas.microsoft.com/office/drawing/2014/main" id="{EF8190F9-A676-FB5B-E0C8-9EDD27B3F4BB}"/>
              </a:ext>
            </a:extLst>
          </p:cNvPr>
          <p:cNvPicPr>
            <a:picLocks noChangeAspect="1"/>
          </p:cNvPicPr>
          <p:nvPr/>
        </p:nvPicPr>
        <p:blipFill rotWithShape="1">
          <a:blip r:embed="rId2"/>
          <a:srcRect r="14017"/>
          <a:stretch/>
        </p:blipFill>
        <p:spPr>
          <a:xfrm>
            <a:off x="4943060" y="2545987"/>
            <a:ext cx="3849757" cy="1522429"/>
          </a:xfrm>
          <a:prstGeom prst="rect">
            <a:avLst/>
          </a:prstGeom>
        </p:spPr>
      </p:pic>
      <p:sp>
        <p:nvSpPr>
          <p:cNvPr id="8" name="TextBox 7">
            <a:extLst>
              <a:ext uri="{FF2B5EF4-FFF2-40B4-BE49-F238E27FC236}">
                <a16:creationId xmlns:a16="http://schemas.microsoft.com/office/drawing/2014/main" id="{687713F8-AD59-2698-D3C2-ED57A60893CF}"/>
              </a:ext>
            </a:extLst>
          </p:cNvPr>
          <p:cNvSpPr txBox="1"/>
          <p:nvPr/>
        </p:nvSpPr>
        <p:spPr>
          <a:xfrm>
            <a:off x="4943060" y="4181061"/>
            <a:ext cx="2112438" cy="276999"/>
          </a:xfrm>
          <a:prstGeom prst="rect">
            <a:avLst/>
          </a:prstGeom>
          <a:noFill/>
        </p:spPr>
        <p:txBody>
          <a:bodyPr wrap="none" rtlCol="0">
            <a:spAutoFit/>
          </a:bodyPr>
          <a:lstStyle/>
          <a:p>
            <a:r>
              <a:rPr lang="en-US" sz="1200" dirty="0"/>
              <a:t>Output from Llama-13B model</a:t>
            </a:r>
          </a:p>
        </p:txBody>
      </p:sp>
    </p:spTree>
    <p:extLst>
      <p:ext uri="{BB962C8B-B14F-4D97-AF65-F5344CB8AC3E}">
        <p14:creationId xmlns:p14="http://schemas.microsoft.com/office/powerpoint/2010/main" val="498253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pPr lvl="1"/>
            <a:r>
              <a:rPr lang="en-US" b="1" dirty="0">
                <a:solidFill>
                  <a:schemeClr val="bg1">
                    <a:lumMod val="85000"/>
                  </a:schemeClr>
                </a:solidFill>
              </a:rPr>
              <a:t>Imitative Falsehoods</a:t>
            </a:r>
          </a:p>
          <a:p>
            <a:pPr lvl="1"/>
            <a:r>
              <a:rPr lang="en-US" b="1" dirty="0"/>
              <a:t>Duplication Bias</a:t>
            </a:r>
          </a:p>
          <a:p>
            <a:r>
              <a:rPr lang="en-US" b="1" dirty="0">
                <a:solidFill>
                  <a:schemeClr val="bg1">
                    <a:lumMod val="85000"/>
                  </a:schemeClr>
                </a:solidFill>
              </a:rPr>
              <a:t>Knowledge Boundary Limitations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p:txBody>
          <a:bodyPr/>
          <a:lstStyle/>
          <a:p>
            <a:r>
              <a:rPr lang="en-US" dirty="0"/>
              <a:t>LLMs posses an intrinsic tendency to memorize training data (</a:t>
            </a:r>
            <a:r>
              <a:rPr lang="en-US" dirty="0" err="1"/>
              <a:t>Carlini</a:t>
            </a:r>
            <a:r>
              <a:rPr lang="en-US" dirty="0"/>
              <a:t> et al., 2022; </a:t>
            </a:r>
            <a:r>
              <a:rPr lang="en-US" dirty="0" err="1"/>
              <a:t>Chowdhery</a:t>
            </a:r>
            <a:r>
              <a:rPr lang="en-US" dirty="0"/>
              <a:t> et al., 2023)</a:t>
            </a:r>
          </a:p>
          <a:p>
            <a:r>
              <a:rPr lang="en-US" dirty="0"/>
              <a:t>This becomes more problematic when the data contains duplicated information</a:t>
            </a:r>
          </a:p>
          <a:p>
            <a:r>
              <a:rPr lang="en-US" dirty="0"/>
              <a:t>LLMs may prioritize recall of duplicated data and lead to hallucinations</a:t>
            </a:r>
            <a:br>
              <a:rPr lang="en-US" dirty="0"/>
            </a:br>
            <a:endParaRPr lang="en-US" dirty="0"/>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36</a:t>
            </a:fld>
            <a:endParaRPr lang="en-GB"/>
          </a:p>
        </p:txBody>
      </p:sp>
    </p:spTree>
    <p:extLst>
      <p:ext uri="{BB962C8B-B14F-4D97-AF65-F5344CB8AC3E}">
        <p14:creationId xmlns:p14="http://schemas.microsoft.com/office/powerpoint/2010/main" val="2893443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pPr lvl="1"/>
            <a:r>
              <a:rPr lang="en-US" b="1" dirty="0">
                <a:solidFill>
                  <a:schemeClr val="bg1">
                    <a:lumMod val="85000"/>
                  </a:schemeClr>
                </a:solidFill>
              </a:rPr>
              <a:t>Imitative Falsehoods</a:t>
            </a:r>
          </a:p>
          <a:p>
            <a:pPr lvl="1"/>
            <a:r>
              <a:rPr lang="en-US" b="1" dirty="0"/>
              <a:t>Duplication Bias</a:t>
            </a:r>
          </a:p>
          <a:p>
            <a:r>
              <a:rPr lang="en-US" b="1" dirty="0">
                <a:solidFill>
                  <a:schemeClr val="bg1">
                    <a:lumMod val="85000"/>
                  </a:schemeClr>
                </a:solidFill>
              </a:rPr>
              <a:t>Knowledge Boundary Limitations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4"/>
            <a:ext cx="4066794" cy="1946840"/>
          </a:xfrm>
        </p:spPr>
        <p:txBody>
          <a:bodyPr/>
          <a:lstStyle/>
          <a:p>
            <a:r>
              <a:rPr lang="en-US" dirty="0"/>
              <a:t>LLMs posses an intrinsic tendency to memorize training data (</a:t>
            </a:r>
            <a:r>
              <a:rPr lang="en-US" dirty="0" err="1"/>
              <a:t>Carlini</a:t>
            </a:r>
            <a:r>
              <a:rPr lang="en-US" dirty="0"/>
              <a:t> et al., 2022; </a:t>
            </a:r>
            <a:r>
              <a:rPr lang="en-US" dirty="0" err="1"/>
              <a:t>Chowdhery</a:t>
            </a:r>
            <a:r>
              <a:rPr lang="en-US" dirty="0"/>
              <a:t> et al., 2023)</a:t>
            </a:r>
          </a:p>
          <a:p>
            <a:r>
              <a:rPr lang="en-US" dirty="0"/>
              <a:t>This becomes more problematic when the data contains duplicated information</a:t>
            </a:r>
          </a:p>
          <a:p>
            <a:r>
              <a:rPr lang="en-US" dirty="0"/>
              <a:t>LLMs may prioritize recall of duplicated data and lead to hallucinations</a:t>
            </a:r>
            <a:br>
              <a:rPr lang="en-US" dirty="0"/>
            </a:br>
            <a:endParaRPr lang="en-US" dirty="0"/>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37</a:t>
            </a:fld>
            <a:endParaRPr lang="en-GB"/>
          </a:p>
        </p:txBody>
      </p:sp>
      <p:graphicFrame>
        <p:nvGraphicFramePr>
          <p:cNvPr id="2" name="Table 1">
            <a:extLst>
              <a:ext uri="{FF2B5EF4-FFF2-40B4-BE49-F238E27FC236}">
                <a16:creationId xmlns:a16="http://schemas.microsoft.com/office/drawing/2014/main" id="{FA1AE603-DCB1-331F-F960-9EA43C031D9C}"/>
              </a:ext>
            </a:extLst>
          </p:cNvPr>
          <p:cNvGraphicFramePr>
            <a:graphicFrameLocks noGrp="1"/>
          </p:cNvGraphicFramePr>
          <p:nvPr>
            <p:extLst>
              <p:ext uri="{D42A27DB-BD31-4B8C-83A1-F6EECF244321}">
                <p14:modId xmlns:p14="http://schemas.microsoft.com/office/powerpoint/2010/main" val="254597767"/>
              </p:ext>
            </p:extLst>
          </p:nvPr>
        </p:nvGraphicFramePr>
        <p:xfrm>
          <a:off x="4353473" y="3502014"/>
          <a:ext cx="4147798" cy="1318403"/>
        </p:xfrm>
        <a:graphic>
          <a:graphicData uri="http://schemas.openxmlformats.org/drawingml/2006/table">
            <a:tbl>
              <a:tblPr firstRow="1" bandRow="1">
                <a:tableStyleId>{D6C7E9DF-AC0B-4B88-9C56-6B5483E94F79}</a:tableStyleId>
              </a:tblPr>
              <a:tblGrid>
                <a:gridCol w="979739">
                  <a:extLst>
                    <a:ext uri="{9D8B030D-6E8A-4147-A177-3AD203B41FA5}">
                      <a16:colId xmlns:a16="http://schemas.microsoft.com/office/drawing/2014/main" val="2681004346"/>
                    </a:ext>
                  </a:extLst>
                </a:gridCol>
                <a:gridCol w="3168059">
                  <a:extLst>
                    <a:ext uri="{9D8B030D-6E8A-4147-A177-3AD203B41FA5}">
                      <a16:colId xmlns:a16="http://schemas.microsoft.com/office/drawing/2014/main" val="842418083"/>
                    </a:ext>
                  </a:extLst>
                </a:gridCol>
              </a:tblGrid>
              <a:tr h="454461">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Please list some red fruits, excluding apples.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753126">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Red fruits are red apples, watermelon, cherries, and strawberries.</a:t>
                      </a:r>
                      <a:endParaRPr lang="en-US"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2806895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t>Misinformation and Bias</a:t>
            </a:r>
          </a:p>
          <a:p>
            <a:pPr lvl="1"/>
            <a:r>
              <a:rPr lang="en-US" b="1" dirty="0">
                <a:solidFill>
                  <a:schemeClr val="bg1">
                    <a:lumMod val="85000"/>
                  </a:schemeClr>
                </a:solidFill>
              </a:rPr>
              <a:t>Imitative Falsehoods</a:t>
            </a:r>
          </a:p>
          <a:p>
            <a:pPr lvl="1"/>
            <a:r>
              <a:rPr lang="en-US" b="1" dirty="0">
                <a:solidFill>
                  <a:schemeClr val="bg1">
                    <a:lumMod val="85000"/>
                  </a:schemeClr>
                </a:solidFill>
              </a:rPr>
              <a:t>Duplication Bias</a:t>
            </a:r>
          </a:p>
          <a:p>
            <a:pPr lvl="1"/>
            <a:r>
              <a:rPr lang="en-US" b="1" dirty="0">
                <a:solidFill>
                  <a:schemeClr val="tx1"/>
                </a:solidFill>
              </a:rPr>
              <a:t>Social Biases</a:t>
            </a:r>
          </a:p>
          <a:p>
            <a:r>
              <a:rPr lang="en-US" b="1" dirty="0">
                <a:solidFill>
                  <a:schemeClr val="bg1">
                    <a:lumMod val="85000"/>
                  </a:schemeClr>
                </a:solidFill>
              </a:rPr>
              <a:t>Knowledge Boundary Limitations</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38</a:t>
            </a:fld>
            <a:endParaRPr lang="en-GB"/>
          </a:p>
        </p:txBody>
      </p:sp>
      <p:graphicFrame>
        <p:nvGraphicFramePr>
          <p:cNvPr id="2" name="Table 1">
            <a:extLst>
              <a:ext uri="{FF2B5EF4-FFF2-40B4-BE49-F238E27FC236}">
                <a16:creationId xmlns:a16="http://schemas.microsoft.com/office/drawing/2014/main" id="{FA1AE603-DCB1-331F-F960-9EA43C031D9C}"/>
              </a:ext>
            </a:extLst>
          </p:cNvPr>
          <p:cNvGraphicFramePr>
            <a:graphicFrameLocks noGrp="1"/>
          </p:cNvGraphicFramePr>
          <p:nvPr>
            <p:extLst>
              <p:ext uri="{D42A27DB-BD31-4B8C-83A1-F6EECF244321}">
                <p14:modId xmlns:p14="http://schemas.microsoft.com/office/powerpoint/2010/main" val="1882232784"/>
              </p:ext>
            </p:extLst>
          </p:nvPr>
        </p:nvGraphicFramePr>
        <p:xfrm>
          <a:off x="4300464" y="1738756"/>
          <a:ext cx="4147798" cy="2857500"/>
        </p:xfrm>
        <a:graphic>
          <a:graphicData uri="http://schemas.openxmlformats.org/drawingml/2006/table">
            <a:tbl>
              <a:tblPr firstRow="1" bandRow="1">
                <a:tableStyleId>{D6C7E9DF-AC0B-4B88-9C56-6B5483E94F79}</a:tableStyleId>
              </a:tblPr>
              <a:tblGrid>
                <a:gridCol w="979739">
                  <a:extLst>
                    <a:ext uri="{9D8B030D-6E8A-4147-A177-3AD203B41FA5}">
                      <a16:colId xmlns:a16="http://schemas.microsoft.com/office/drawing/2014/main" val="2681004346"/>
                    </a:ext>
                  </a:extLst>
                </a:gridCol>
                <a:gridCol w="3168059">
                  <a:extLst>
                    <a:ext uri="{9D8B030D-6E8A-4147-A177-3AD203B41FA5}">
                      <a16:colId xmlns:a16="http://schemas.microsoft.com/office/drawing/2014/main" val="842418083"/>
                    </a:ext>
                  </a:extLst>
                </a:gridCol>
              </a:tblGrid>
              <a:tr h="454461">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dirty="0"/>
                        <a:t>Provide a summary of the following news: </a:t>
                      </a:r>
                      <a:br>
                        <a:rPr lang="en-IN" dirty="0"/>
                      </a:br>
                      <a:r>
                        <a:rPr lang="en-IN" dirty="0" err="1"/>
                        <a:t>Dr.</a:t>
                      </a:r>
                      <a:r>
                        <a:rPr lang="en-IN" dirty="0"/>
                        <a:t> Kim recently published a breakthrough paper on quantum computing. The paper details the new algorithms and their potential applications in </a:t>
                      </a:r>
                      <a:r>
                        <a:rPr lang="en-IN" dirty="0" err="1"/>
                        <a:t>realworld</a:t>
                      </a:r>
                      <a:r>
                        <a:rPr lang="en-IN" dirty="0"/>
                        <a:t> scenarios. It has been hailed as revolutionary by experts in the field.</a:t>
                      </a:r>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753126">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dirty="0" err="1"/>
                        <a:t>Dr.</a:t>
                      </a:r>
                      <a:r>
                        <a:rPr lang="en-IN" dirty="0"/>
                        <a:t> Kim </a:t>
                      </a:r>
                      <a:r>
                        <a:rPr lang="en-IN" dirty="0">
                          <a:solidFill>
                            <a:srgbClr val="C00000"/>
                          </a:solidFill>
                        </a:rPr>
                        <a:t>from South Korea</a:t>
                      </a:r>
                      <a:r>
                        <a:rPr lang="en-IN" dirty="0"/>
                        <a:t> recently published a revolutionary paper on quantum computing, detailing new algorithms and their applications</a:t>
                      </a:r>
                      <a:endParaRPr lang="en-US"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1050063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364099832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1879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9AFB-31A3-0666-7007-466B5BF2006F}"/>
              </a:ext>
            </a:extLst>
          </p:cNvPr>
          <p:cNvSpPr>
            <a:spLocks noGrp="1"/>
          </p:cNvSpPr>
          <p:nvPr>
            <p:ph type="title"/>
          </p:nvPr>
        </p:nvSpPr>
        <p:spPr/>
        <p:txBody>
          <a:bodyPr/>
          <a:lstStyle/>
          <a:p>
            <a:r>
              <a:rPr lang="en-US" dirty="0"/>
              <a:t>hallucination in NLP</a:t>
            </a:r>
          </a:p>
        </p:txBody>
      </p:sp>
      <p:sp>
        <p:nvSpPr>
          <p:cNvPr id="3" name="Content Placeholder 2">
            <a:extLst>
              <a:ext uri="{FF2B5EF4-FFF2-40B4-BE49-F238E27FC236}">
                <a16:creationId xmlns:a16="http://schemas.microsoft.com/office/drawing/2014/main" id="{81607E78-BF6D-ED46-BB9F-1AA7279AC81C}"/>
              </a:ext>
            </a:extLst>
          </p:cNvPr>
          <p:cNvSpPr>
            <a:spLocks noGrp="1"/>
          </p:cNvSpPr>
          <p:nvPr>
            <p:ph idx="1"/>
          </p:nvPr>
        </p:nvSpPr>
        <p:spPr>
          <a:xfrm>
            <a:off x="435896" y="1635373"/>
            <a:ext cx="3930696" cy="760351"/>
          </a:xfrm>
        </p:spPr>
        <p:txBody>
          <a:bodyPr/>
          <a:lstStyle/>
          <a:p>
            <a:r>
              <a:rPr lang="en-US" dirty="0"/>
              <a:t>The generated text that is nonsensical or unfaithful to the provided source content</a:t>
            </a:r>
          </a:p>
        </p:txBody>
      </p:sp>
      <p:sp>
        <p:nvSpPr>
          <p:cNvPr id="4" name="Slide Number Placeholder 3">
            <a:extLst>
              <a:ext uri="{FF2B5EF4-FFF2-40B4-BE49-F238E27FC236}">
                <a16:creationId xmlns:a16="http://schemas.microsoft.com/office/drawing/2014/main" id="{086AB433-F0FA-3E78-5C10-5EC6D8FBC1F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6" name="Picture 5" descr="A screenshot of a computer&#10;&#10;Description automatically generated">
            <a:extLst>
              <a:ext uri="{FF2B5EF4-FFF2-40B4-BE49-F238E27FC236}">
                <a16:creationId xmlns:a16="http://schemas.microsoft.com/office/drawing/2014/main" id="{888B551C-27C3-3457-85C1-2A610CE49C1F}"/>
              </a:ext>
            </a:extLst>
          </p:cNvPr>
          <p:cNvPicPr>
            <a:picLocks noChangeAspect="1"/>
          </p:cNvPicPr>
          <p:nvPr/>
        </p:nvPicPr>
        <p:blipFill>
          <a:blip r:embed="rId2"/>
          <a:stretch>
            <a:fillRect/>
          </a:stretch>
        </p:blipFill>
        <p:spPr>
          <a:xfrm>
            <a:off x="4254570" y="1692403"/>
            <a:ext cx="4167188" cy="2774700"/>
          </a:xfrm>
          <a:prstGeom prst="rect">
            <a:avLst/>
          </a:prstGeom>
        </p:spPr>
      </p:pic>
      <p:pic>
        <p:nvPicPr>
          <p:cNvPr id="8" name="Picture 7" descr="A screenshot of a sports report&#10;&#10;Description automatically generated">
            <a:extLst>
              <a:ext uri="{FF2B5EF4-FFF2-40B4-BE49-F238E27FC236}">
                <a16:creationId xmlns:a16="http://schemas.microsoft.com/office/drawing/2014/main" id="{EE96FAAF-2412-6833-322C-E622F7727CE1}"/>
              </a:ext>
            </a:extLst>
          </p:cNvPr>
          <p:cNvPicPr>
            <a:picLocks noChangeAspect="1"/>
          </p:cNvPicPr>
          <p:nvPr/>
        </p:nvPicPr>
        <p:blipFill>
          <a:blip r:embed="rId3"/>
          <a:stretch>
            <a:fillRect/>
          </a:stretch>
        </p:blipFill>
        <p:spPr>
          <a:xfrm>
            <a:off x="558428" y="2478156"/>
            <a:ext cx="3471387" cy="2067339"/>
          </a:xfrm>
          <a:prstGeom prst="rect">
            <a:avLst/>
          </a:prstGeom>
        </p:spPr>
      </p:pic>
      <p:sp>
        <p:nvSpPr>
          <p:cNvPr id="9" name="TextBox 8">
            <a:extLst>
              <a:ext uri="{FF2B5EF4-FFF2-40B4-BE49-F238E27FC236}">
                <a16:creationId xmlns:a16="http://schemas.microsoft.com/office/drawing/2014/main" id="{8092CD91-1506-F012-F1D6-1F6EC3D49D0E}"/>
              </a:ext>
            </a:extLst>
          </p:cNvPr>
          <p:cNvSpPr txBox="1"/>
          <p:nvPr/>
        </p:nvSpPr>
        <p:spPr>
          <a:xfrm>
            <a:off x="315053" y="4740947"/>
            <a:ext cx="3958135" cy="246221"/>
          </a:xfrm>
          <a:prstGeom prst="rect">
            <a:avLst/>
          </a:prstGeom>
          <a:noFill/>
        </p:spPr>
        <p:txBody>
          <a:bodyPr wrap="none" rtlCol="0">
            <a:spAutoFit/>
          </a:bodyPr>
          <a:lstStyle/>
          <a:p>
            <a:r>
              <a:rPr lang="en-US" sz="1000" dirty="0"/>
              <a:t>Source: https://</a:t>
            </a:r>
            <a:r>
              <a:rPr lang="en-US" sz="1000" dirty="0" err="1"/>
              <a:t>www.scoopwhoop.com</a:t>
            </a:r>
            <a:r>
              <a:rPr lang="en-US" sz="1000" dirty="0"/>
              <a:t>/sports/unbelievable-cricket-facts/</a:t>
            </a:r>
          </a:p>
        </p:txBody>
      </p:sp>
    </p:spTree>
    <p:extLst>
      <p:ext uri="{BB962C8B-B14F-4D97-AF65-F5344CB8AC3E}">
        <p14:creationId xmlns:p14="http://schemas.microsoft.com/office/powerpoint/2010/main" val="1107564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solidFill>
                  <a:schemeClr val="bg1">
                    <a:lumMod val="85000"/>
                  </a:schemeClr>
                </a:solidFill>
              </a:rPr>
              <a:t>Misinformation and Bias</a:t>
            </a:r>
          </a:p>
          <a:p>
            <a:r>
              <a:rPr lang="en-US" b="1" dirty="0">
                <a:solidFill>
                  <a:schemeClr val="tx1"/>
                </a:solidFill>
              </a:rPr>
              <a:t>Knowledge Boundary Limitations</a:t>
            </a:r>
          </a:p>
          <a:p>
            <a:pPr lvl="1"/>
            <a:r>
              <a:rPr lang="en-US" b="1" dirty="0">
                <a:solidFill>
                  <a:schemeClr val="tx1"/>
                </a:solidFill>
              </a:rPr>
              <a:t>Domain Knowledge Deficiency</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3"/>
            <a:ext cx="4066794" cy="1370371"/>
          </a:xfrm>
        </p:spPr>
        <p:txBody>
          <a:bodyPr/>
          <a:lstStyle/>
          <a:p>
            <a:r>
              <a:rPr lang="en-US" dirty="0"/>
              <a:t>LLMs have excelled across tasks in the general domain</a:t>
            </a:r>
          </a:p>
          <a:p>
            <a:r>
              <a:rPr lang="en-US" dirty="0"/>
              <a:t>Their expertise in specialized domains is inherently constrained due to absence of that data in pre-training</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40</a:t>
            </a:fld>
            <a:endParaRPr lang="en-GB"/>
          </a:p>
        </p:txBody>
      </p:sp>
      <p:graphicFrame>
        <p:nvGraphicFramePr>
          <p:cNvPr id="2" name="Table 1">
            <a:extLst>
              <a:ext uri="{FF2B5EF4-FFF2-40B4-BE49-F238E27FC236}">
                <a16:creationId xmlns:a16="http://schemas.microsoft.com/office/drawing/2014/main" id="{A67989A9-7372-AB74-FDE2-9138B789D343}"/>
              </a:ext>
            </a:extLst>
          </p:cNvPr>
          <p:cNvGraphicFramePr>
            <a:graphicFrameLocks noGrp="1"/>
          </p:cNvGraphicFramePr>
          <p:nvPr>
            <p:extLst>
              <p:ext uri="{D42A27DB-BD31-4B8C-83A1-F6EECF244321}">
                <p14:modId xmlns:p14="http://schemas.microsoft.com/office/powerpoint/2010/main" val="2550548312"/>
              </p:ext>
            </p:extLst>
          </p:nvPr>
        </p:nvGraphicFramePr>
        <p:xfrm>
          <a:off x="4353473" y="3077385"/>
          <a:ext cx="4147798" cy="1685417"/>
        </p:xfrm>
        <a:graphic>
          <a:graphicData uri="http://schemas.openxmlformats.org/drawingml/2006/table">
            <a:tbl>
              <a:tblPr firstRow="1" bandRow="1">
                <a:tableStyleId>{D6C7E9DF-AC0B-4B88-9C56-6B5483E94F79}</a:tableStyleId>
              </a:tblPr>
              <a:tblGrid>
                <a:gridCol w="979739">
                  <a:extLst>
                    <a:ext uri="{9D8B030D-6E8A-4147-A177-3AD203B41FA5}">
                      <a16:colId xmlns:a16="http://schemas.microsoft.com/office/drawing/2014/main" val="2681004346"/>
                    </a:ext>
                  </a:extLst>
                </a:gridCol>
                <a:gridCol w="3168059">
                  <a:extLst>
                    <a:ext uri="{9D8B030D-6E8A-4147-A177-3AD203B41FA5}">
                      <a16:colId xmlns:a16="http://schemas.microsoft.com/office/drawing/2014/main" val="842418083"/>
                    </a:ext>
                  </a:extLst>
                </a:gridCol>
              </a:tblGrid>
              <a:tr h="454461">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dirty="0"/>
                        <a:t>What causes phenylketonuria?</a:t>
                      </a:r>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753126">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Phenylketonuria is caused by </a:t>
                      </a:r>
                      <a:r>
                        <a:rPr lang="en-US" dirty="0">
                          <a:solidFill>
                            <a:srgbClr val="C00000"/>
                          </a:solidFill>
                        </a:rPr>
                        <a:t>a mutation in the hemoglobin gene</a:t>
                      </a:r>
                      <a:r>
                        <a:rPr lang="en-US" dirty="0"/>
                        <a:t>, which results in an unusual interaction with hemoglobin, affecting its ability to transport oxygen in the bloodstream.</a:t>
                      </a:r>
                      <a:endParaRPr lang="en-US"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700183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lstStyle/>
          <a:p>
            <a:pPr marL="0" indent="0">
              <a:buNone/>
            </a:pPr>
            <a:r>
              <a:rPr lang="en-US" b="1" dirty="0"/>
              <a:t>Flawed data source</a:t>
            </a:r>
          </a:p>
          <a:p>
            <a:r>
              <a:rPr lang="en-US" b="1" dirty="0">
                <a:solidFill>
                  <a:schemeClr val="bg1">
                    <a:lumMod val="85000"/>
                  </a:schemeClr>
                </a:solidFill>
              </a:rPr>
              <a:t>Misinformation and Bias</a:t>
            </a:r>
          </a:p>
          <a:p>
            <a:r>
              <a:rPr lang="en-US" b="1" dirty="0">
                <a:solidFill>
                  <a:schemeClr val="tx1"/>
                </a:solidFill>
              </a:rPr>
              <a:t>Knowledge Boundary Limitations</a:t>
            </a:r>
          </a:p>
          <a:p>
            <a:pPr lvl="1"/>
            <a:r>
              <a:rPr lang="en-US" b="1" dirty="0">
                <a:solidFill>
                  <a:schemeClr val="bg1">
                    <a:lumMod val="85000"/>
                  </a:schemeClr>
                </a:solidFill>
              </a:rPr>
              <a:t>Domain Knowledge Deficiency</a:t>
            </a:r>
          </a:p>
          <a:p>
            <a:pPr lvl="1"/>
            <a:r>
              <a:rPr lang="en-US" b="1" dirty="0">
                <a:solidFill>
                  <a:schemeClr val="tx1"/>
                </a:solidFill>
              </a:rPr>
              <a:t>Outdated Knowledge</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3"/>
            <a:ext cx="4066794" cy="1370371"/>
          </a:xfrm>
        </p:spPr>
        <p:txBody>
          <a:bodyPr/>
          <a:lstStyle/>
          <a:p>
            <a:r>
              <a:rPr lang="en-US" dirty="0"/>
              <a:t>The factual knowledge embedded is quickly outdated over time</a:t>
            </a:r>
          </a:p>
          <a:p>
            <a:r>
              <a:rPr lang="en-US" dirty="0"/>
              <a:t>Once these models are trained, their knowledge is never updated</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41</a:t>
            </a:fld>
            <a:endParaRPr lang="en-GB"/>
          </a:p>
        </p:txBody>
      </p:sp>
      <p:graphicFrame>
        <p:nvGraphicFramePr>
          <p:cNvPr id="2" name="Table 1">
            <a:extLst>
              <a:ext uri="{FF2B5EF4-FFF2-40B4-BE49-F238E27FC236}">
                <a16:creationId xmlns:a16="http://schemas.microsoft.com/office/drawing/2014/main" id="{A67989A9-7372-AB74-FDE2-9138B789D343}"/>
              </a:ext>
            </a:extLst>
          </p:cNvPr>
          <p:cNvGraphicFramePr>
            <a:graphicFrameLocks noGrp="1"/>
          </p:cNvGraphicFramePr>
          <p:nvPr>
            <p:extLst>
              <p:ext uri="{D42A27DB-BD31-4B8C-83A1-F6EECF244321}">
                <p14:modId xmlns:p14="http://schemas.microsoft.com/office/powerpoint/2010/main" val="377477383"/>
              </p:ext>
            </p:extLst>
          </p:nvPr>
        </p:nvGraphicFramePr>
        <p:xfrm>
          <a:off x="4353473" y="3077385"/>
          <a:ext cx="4147798" cy="1318403"/>
        </p:xfrm>
        <a:graphic>
          <a:graphicData uri="http://schemas.openxmlformats.org/drawingml/2006/table">
            <a:tbl>
              <a:tblPr firstRow="1" bandRow="1">
                <a:tableStyleId>{D6C7E9DF-AC0B-4B88-9C56-6B5483E94F79}</a:tableStyleId>
              </a:tblPr>
              <a:tblGrid>
                <a:gridCol w="979739">
                  <a:extLst>
                    <a:ext uri="{9D8B030D-6E8A-4147-A177-3AD203B41FA5}">
                      <a16:colId xmlns:a16="http://schemas.microsoft.com/office/drawing/2014/main" val="2681004346"/>
                    </a:ext>
                  </a:extLst>
                </a:gridCol>
                <a:gridCol w="3168059">
                  <a:extLst>
                    <a:ext uri="{9D8B030D-6E8A-4147-A177-3AD203B41FA5}">
                      <a16:colId xmlns:a16="http://schemas.microsoft.com/office/drawing/2014/main" val="842418083"/>
                    </a:ext>
                  </a:extLst>
                </a:gridCol>
              </a:tblGrid>
              <a:tr h="454461">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dirty="0"/>
                        <a:t>Which city hosted the most recent Winter Olympics?</a:t>
                      </a:r>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753126">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The most recent city to host the Winter Olympics was </a:t>
                      </a:r>
                      <a:r>
                        <a:rPr lang="en-US" dirty="0">
                          <a:solidFill>
                            <a:srgbClr val="C00000"/>
                          </a:solidFill>
                        </a:rPr>
                        <a:t>Pyeongchang, South Korea, in 2018</a:t>
                      </a:r>
                      <a:r>
                        <a:rPr lang="en-US" dirty="0"/>
                        <a:t>.</a:t>
                      </a:r>
                      <a:endParaRPr lang="en-US"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1252952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42</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161213319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7922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normAutofit/>
          </a:bodyPr>
          <a:lstStyle/>
          <a:p>
            <a:pPr marL="0" indent="0">
              <a:buNone/>
            </a:pPr>
            <a:r>
              <a:rPr lang="en-US" b="1" dirty="0"/>
              <a:t>Inferior Data Utilization</a:t>
            </a:r>
          </a:p>
          <a:p>
            <a:r>
              <a:rPr lang="en-US" b="1" dirty="0"/>
              <a:t>Knowledge Shortcut</a:t>
            </a:r>
          </a:p>
          <a:p>
            <a:r>
              <a:rPr lang="en-US" b="1" dirty="0">
                <a:solidFill>
                  <a:schemeClr val="bg1">
                    <a:lumMod val="85000"/>
                  </a:schemeClr>
                </a:solidFill>
              </a:rPr>
              <a:t>Knowledge Recall Failures</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3465442" y="936005"/>
            <a:ext cx="5242663" cy="2724785"/>
          </a:xfrm>
        </p:spPr>
        <p:txBody>
          <a:bodyPr>
            <a:normAutofit/>
          </a:bodyPr>
          <a:lstStyle/>
          <a:p>
            <a:r>
              <a:rPr lang="en-US" dirty="0"/>
              <a:t>It is still unclear how LLMs store the knowledge</a:t>
            </a:r>
          </a:p>
          <a:p>
            <a:r>
              <a:rPr lang="en-US" dirty="0"/>
              <a:t>Some studies hypothesize that LLMs often resort to shortcuts</a:t>
            </a:r>
          </a:p>
          <a:p>
            <a:pPr lvl="1"/>
            <a:r>
              <a:rPr lang="en-US" dirty="0"/>
              <a:t>They tend to depend excessively on positional close (Li </a:t>
            </a:r>
            <a:r>
              <a:rPr lang="en-US" dirty="0" err="1"/>
              <a:t>et.al</a:t>
            </a:r>
            <a:r>
              <a:rPr lang="en-US" dirty="0"/>
              <a:t> 2022)</a:t>
            </a:r>
          </a:p>
          <a:p>
            <a:pPr lvl="1"/>
            <a:r>
              <a:rPr lang="en-US" dirty="0"/>
              <a:t>Or co-occurrence statistics (Kang and Choi 2023)</a:t>
            </a:r>
          </a:p>
          <a:p>
            <a:pPr lvl="1"/>
            <a:r>
              <a:rPr lang="en-US" dirty="0"/>
              <a:t>Document count (</a:t>
            </a:r>
            <a:r>
              <a:rPr lang="en-US" dirty="0" err="1"/>
              <a:t>Kandpal</a:t>
            </a:r>
            <a:r>
              <a:rPr lang="en-US" dirty="0"/>
              <a:t> </a:t>
            </a:r>
            <a:r>
              <a:rPr lang="en-US" dirty="0" err="1"/>
              <a:t>et.al</a:t>
            </a:r>
            <a:r>
              <a:rPr lang="en-US" dirty="0"/>
              <a:t> 2023) within the pre-training data leading to spurious correlations and </a:t>
            </a:r>
            <a:r>
              <a:rPr lang="en-US" dirty="0" err="1"/>
              <a:t>hallcuinations</a:t>
            </a:r>
            <a:endParaRPr lang="en-US" dirty="0"/>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graphicFrame>
        <p:nvGraphicFramePr>
          <p:cNvPr id="2" name="Table 1">
            <a:extLst>
              <a:ext uri="{FF2B5EF4-FFF2-40B4-BE49-F238E27FC236}">
                <a16:creationId xmlns:a16="http://schemas.microsoft.com/office/drawing/2014/main" id="{C30753B6-D518-F4B4-8143-F7793E210769}"/>
              </a:ext>
            </a:extLst>
          </p:cNvPr>
          <p:cNvGraphicFramePr>
            <a:graphicFrameLocks noGrp="1"/>
          </p:cNvGraphicFramePr>
          <p:nvPr>
            <p:extLst>
              <p:ext uri="{D42A27DB-BD31-4B8C-83A1-F6EECF244321}">
                <p14:modId xmlns:p14="http://schemas.microsoft.com/office/powerpoint/2010/main" val="4156690770"/>
              </p:ext>
            </p:extLst>
          </p:nvPr>
        </p:nvGraphicFramePr>
        <p:xfrm>
          <a:off x="4165618" y="3305427"/>
          <a:ext cx="4147798" cy="1161676"/>
        </p:xfrm>
        <a:graphic>
          <a:graphicData uri="http://schemas.openxmlformats.org/drawingml/2006/table">
            <a:tbl>
              <a:tblPr firstRow="1" bandRow="1">
                <a:tableStyleId>{D6C7E9DF-AC0B-4B88-9C56-6B5483E94F79}</a:tableStyleId>
              </a:tblPr>
              <a:tblGrid>
                <a:gridCol w="979739">
                  <a:extLst>
                    <a:ext uri="{9D8B030D-6E8A-4147-A177-3AD203B41FA5}">
                      <a16:colId xmlns:a16="http://schemas.microsoft.com/office/drawing/2014/main" val="2681004346"/>
                    </a:ext>
                  </a:extLst>
                </a:gridCol>
                <a:gridCol w="3168059">
                  <a:extLst>
                    <a:ext uri="{9D8B030D-6E8A-4147-A177-3AD203B41FA5}">
                      <a16:colId xmlns:a16="http://schemas.microsoft.com/office/drawing/2014/main" val="842418083"/>
                    </a:ext>
                  </a:extLst>
                </a:gridCol>
              </a:tblGrid>
              <a:tr h="447642">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dirty="0"/>
                        <a:t>What is the capital of Canada?</a:t>
                      </a:r>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596399">
                <a:tc>
                  <a:txBody>
                    <a:bodyPr/>
                    <a:lstStyle/>
                    <a:p>
                      <a:pPr algn="ctr">
                        <a:lnSpc>
                          <a:spcPct val="200000"/>
                        </a:lnSpc>
                      </a:pPr>
                      <a:r>
                        <a:rPr lang="en-US" sz="18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solidFill>
                            <a:srgbClr val="C00000"/>
                          </a:solidFill>
                        </a:rPr>
                        <a:t>Toronto</a:t>
                      </a:r>
                      <a:r>
                        <a:rPr lang="en-US" dirty="0"/>
                        <a:t> is the capital of Canada</a:t>
                      </a:r>
                      <a:endParaRPr lang="en-US"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Tree>
    <p:extLst>
      <p:ext uri="{BB962C8B-B14F-4D97-AF65-F5344CB8AC3E}">
        <p14:creationId xmlns:p14="http://schemas.microsoft.com/office/powerpoint/2010/main" val="3090695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normAutofit/>
          </a:bodyPr>
          <a:lstStyle/>
          <a:p>
            <a:pPr marL="0" indent="0">
              <a:buNone/>
            </a:pPr>
            <a:r>
              <a:rPr lang="en-US" b="1" dirty="0"/>
              <a:t>Inferior Data Utilization</a:t>
            </a:r>
          </a:p>
          <a:p>
            <a:r>
              <a:rPr lang="en-US" b="1" dirty="0">
                <a:solidFill>
                  <a:schemeClr val="bg1">
                    <a:lumMod val="85000"/>
                  </a:schemeClr>
                </a:solidFill>
              </a:rPr>
              <a:t>Knowledge Shortcut</a:t>
            </a:r>
          </a:p>
          <a:p>
            <a:r>
              <a:rPr lang="en-US" b="1" dirty="0">
                <a:solidFill>
                  <a:schemeClr val="tx1"/>
                </a:solidFill>
              </a:rPr>
              <a:t>Knowledge Recall Failures</a:t>
            </a:r>
          </a:p>
          <a:p>
            <a:pPr lvl="1"/>
            <a:r>
              <a:rPr lang="en-US" b="1" dirty="0">
                <a:solidFill>
                  <a:schemeClr val="tx1"/>
                </a:solidFill>
              </a:rPr>
              <a:t>Long Tail Knowledge</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3"/>
            <a:ext cx="4066794" cy="628249"/>
          </a:xfrm>
        </p:spPr>
        <p:txBody>
          <a:bodyPr>
            <a:normAutofit/>
          </a:bodyPr>
          <a:lstStyle/>
          <a:p>
            <a:r>
              <a:rPr lang="en-US" dirty="0"/>
              <a:t>LLMs also have a hard-time recalling infrequent factual information present in pre-training data</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44</a:t>
            </a:fld>
            <a:endParaRPr lang="en-GB"/>
          </a:p>
        </p:txBody>
      </p:sp>
      <p:graphicFrame>
        <p:nvGraphicFramePr>
          <p:cNvPr id="2" name="Table 1">
            <a:extLst>
              <a:ext uri="{FF2B5EF4-FFF2-40B4-BE49-F238E27FC236}">
                <a16:creationId xmlns:a16="http://schemas.microsoft.com/office/drawing/2014/main" id="{09B08978-3511-40CA-BD05-12812F8C821A}"/>
              </a:ext>
            </a:extLst>
          </p:cNvPr>
          <p:cNvGraphicFramePr>
            <a:graphicFrameLocks noGrp="1"/>
          </p:cNvGraphicFramePr>
          <p:nvPr>
            <p:extLst>
              <p:ext uri="{D42A27DB-BD31-4B8C-83A1-F6EECF244321}">
                <p14:modId xmlns:p14="http://schemas.microsoft.com/office/powerpoint/2010/main" val="2360574185"/>
              </p:ext>
            </p:extLst>
          </p:nvPr>
        </p:nvGraphicFramePr>
        <p:xfrm>
          <a:off x="3293166" y="2357825"/>
          <a:ext cx="5254487" cy="2383122"/>
        </p:xfrm>
        <a:graphic>
          <a:graphicData uri="http://schemas.openxmlformats.org/drawingml/2006/table">
            <a:tbl>
              <a:tblPr firstRow="1" bandRow="1">
                <a:tableStyleId>{D6C7E9DF-AC0B-4B88-9C56-6B5483E94F79}</a:tableStyleId>
              </a:tblPr>
              <a:tblGrid>
                <a:gridCol w="1241147">
                  <a:extLst>
                    <a:ext uri="{9D8B030D-6E8A-4147-A177-3AD203B41FA5}">
                      <a16:colId xmlns:a16="http://schemas.microsoft.com/office/drawing/2014/main" val="2681004346"/>
                    </a:ext>
                  </a:extLst>
                </a:gridCol>
                <a:gridCol w="4013340">
                  <a:extLst>
                    <a:ext uri="{9D8B030D-6E8A-4147-A177-3AD203B41FA5}">
                      <a16:colId xmlns:a16="http://schemas.microsoft.com/office/drawing/2014/main" val="842418083"/>
                    </a:ext>
                  </a:extLst>
                </a:gridCol>
              </a:tblGrid>
              <a:tr h="447642">
                <a:tc>
                  <a:txBody>
                    <a:bodyPr/>
                    <a:lstStyle/>
                    <a:p>
                      <a:pPr algn="ctr">
                        <a:lnSpc>
                          <a:spcPct val="200000"/>
                        </a:lnSpc>
                      </a:pPr>
                      <a:r>
                        <a:rPr lang="en-US" sz="11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sz="1100" dirty="0"/>
                        <a:t>Please generate a biography for George James Rankin.</a:t>
                      </a:r>
                      <a:endParaRPr lang="en-US" sz="11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536698"/>
                  </a:ext>
                </a:extLst>
              </a:tr>
              <a:tr h="596399">
                <a:tc>
                  <a:txBody>
                    <a:bodyPr/>
                    <a:lstStyle/>
                    <a:p>
                      <a:pPr algn="ctr">
                        <a:lnSpc>
                          <a:spcPct val="200000"/>
                        </a:lnSpc>
                      </a:pPr>
                      <a:r>
                        <a:rPr lang="en-US" sz="1100" dirty="0"/>
                        <a:t>🤖</a:t>
                      </a: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IN" sz="1100" dirty="0"/>
                        <a:t>George James Rankin was born on 1880 in New York, New York, United States.</a:t>
                      </a:r>
                      <a:br>
                        <a:rPr lang="en-IN" sz="1100" dirty="0"/>
                      </a:br>
                      <a:r>
                        <a:rPr lang="en-IN" sz="1100" dirty="0"/>
                        <a:t>George James Rankin was 19 years old when The Wright brothers make their first attempt to fly with the Wright Flyer at Kitty Hawk, North Carolina. The Wright brothers, Orville and Wilbur, were two American aviators, engineers, inventors, and aviation pioneers who are generally credited with inventing, building, and flying the world's first successful airplane. They made the first controlled, sustained flight of a powered, heavier-than-air aircraft on December 17, 1903, four miles south of Kitty Hawk, North Carolina. </a:t>
                      </a:r>
                      <a:endParaRPr lang="en-US" sz="1100" dirty="0">
                        <a:solidFill>
                          <a:srgbClr val="C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30458349"/>
                  </a:ext>
                </a:extLst>
              </a:tr>
            </a:tbl>
          </a:graphicData>
        </a:graphic>
      </p:graphicFrame>
      <p:sp>
        <p:nvSpPr>
          <p:cNvPr id="3" name="TextBox 2">
            <a:extLst>
              <a:ext uri="{FF2B5EF4-FFF2-40B4-BE49-F238E27FC236}">
                <a16:creationId xmlns:a16="http://schemas.microsoft.com/office/drawing/2014/main" id="{4B129E32-0D03-201D-5A38-4C83C1420E81}"/>
              </a:ext>
            </a:extLst>
          </p:cNvPr>
          <p:cNvSpPr txBox="1"/>
          <p:nvPr/>
        </p:nvSpPr>
        <p:spPr>
          <a:xfrm>
            <a:off x="5387008" y="4799520"/>
            <a:ext cx="1470274" cy="246221"/>
          </a:xfrm>
          <a:prstGeom prst="rect">
            <a:avLst/>
          </a:prstGeom>
          <a:noFill/>
        </p:spPr>
        <p:txBody>
          <a:bodyPr wrap="none" rtlCol="0">
            <a:spAutoFit/>
          </a:bodyPr>
          <a:lstStyle/>
          <a:p>
            <a:r>
              <a:rPr lang="en-US" sz="1000" dirty="0"/>
              <a:t>Output from Llama-2 7B</a:t>
            </a:r>
          </a:p>
        </p:txBody>
      </p:sp>
    </p:spTree>
    <p:extLst>
      <p:ext uri="{BB962C8B-B14F-4D97-AF65-F5344CB8AC3E}">
        <p14:creationId xmlns:p14="http://schemas.microsoft.com/office/powerpoint/2010/main" val="261925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normAutofit fontScale="92500"/>
          </a:bodyPr>
          <a:lstStyle/>
          <a:p>
            <a:pPr marL="0" indent="0">
              <a:buNone/>
            </a:pPr>
            <a:r>
              <a:rPr lang="en-US" b="1" dirty="0"/>
              <a:t>Inferior Data Utilization</a:t>
            </a:r>
          </a:p>
          <a:p>
            <a:r>
              <a:rPr lang="en-US" b="1" dirty="0">
                <a:solidFill>
                  <a:schemeClr val="bg1">
                    <a:lumMod val="85000"/>
                  </a:schemeClr>
                </a:solidFill>
              </a:rPr>
              <a:t>Knowledge Shortcut</a:t>
            </a:r>
          </a:p>
          <a:p>
            <a:r>
              <a:rPr lang="en-US" b="1" dirty="0">
                <a:solidFill>
                  <a:schemeClr val="tx1"/>
                </a:solidFill>
              </a:rPr>
              <a:t>Knowledge Recall Failures</a:t>
            </a:r>
          </a:p>
          <a:p>
            <a:pPr lvl="1"/>
            <a:r>
              <a:rPr lang="en-US" b="1" dirty="0">
                <a:solidFill>
                  <a:schemeClr val="bg1">
                    <a:lumMod val="85000"/>
                  </a:schemeClr>
                </a:solidFill>
              </a:rPr>
              <a:t>Long Tail Knowledge</a:t>
            </a:r>
          </a:p>
          <a:p>
            <a:pPr lvl="1"/>
            <a:r>
              <a:rPr lang="en-US" b="1" dirty="0">
                <a:solidFill>
                  <a:schemeClr val="tx1"/>
                </a:solidFill>
              </a:rPr>
              <a:t>Complex Scenario</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3"/>
            <a:ext cx="4066794" cy="628249"/>
          </a:xfrm>
        </p:spPr>
        <p:txBody>
          <a:bodyPr>
            <a:normAutofit fontScale="92500"/>
          </a:bodyPr>
          <a:lstStyle/>
          <a:p>
            <a:r>
              <a:rPr lang="en-US" dirty="0"/>
              <a:t>LLMs may fail at utilizing knowledge resulting in producing inaccurate results when complex reasoning is involved</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pic>
        <p:nvPicPr>
          <p:cNvPr id="9" name="Picture 8" descr="A screenshot of a computer&#10;&#10;Description automatically generated">
            <a:extLst>
              <a:ext uri="{FF2B5EF4-FFF2-40B4-BE49-F238E27FC236}">
                <a16:creationId xmlns:a16="http://schemas.microsoft.com/office/drawing/2014/main" id="{CBDF4FD3-1966-40AC-151B-D4635535D6B4}"/>
              </a:ext>
            </a:extLst>
          </p:cNvPr>
          <p:cNvPicPr>
            <a:picLocks noChangeAspect="1"/>
          </p:cNvPicPr>
          <p:nvPr/>
        </p:nvPicPr>
        <p:blipFill>
          <a:blip r:embed="rId2"/>
          <a:stretch>
            <a:fillRect/>
          </a:stretch>
        </p:blipFill>
        <p:spPr>
          <a:xfrm>
            <a:off x="4360794" y="2323779"/>
            <a:ext cx="4147102" cy="2300357"/>
          </a:xfrm>
          <a:prstGeom prst="rect">
            <a:avLst/>
          </a:prstGeom>
        </p:spPr>
      </p:pic>
    </p:spTree>
    <p:extLst>
      <p:ext uri="{BB962C8B-B14F-4D97-AF65-F5344CB8AC3E}">
        <p14:creationId xmlns:p14="http://schemas.microsoft.com/office/powerpoint/2010/main" val="135291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Data</a:t>
            </a:r>
          </a:p>
        </p:txBody>
      </p:sp>
      <p:sp>
        <p:nvSpPr>
          <p:cNvPr id="6" name="Content Placeholder 5">
            <a:extLst>
              <a:ext uri="{FF2B5EF4-FFF2-40B4-BE49-F238E27FC236}">
                <a16:creationId xmlns:a16="http://schemas.microsoft.com/office/drawing/2014/main" id="{759CF9AE-7F87-AA66-1DE0-ED2A92365963}"/>
              </a:ext>
            </a:extLst>
          </p:cNvPr>
          <p:cNvSpPr>
            <a:spLocks noGrp="1"/>
          </p:cNvSpPr>
          <p:nvPr>
            <p:ph sz="half" idx="1"/>
          </p:nvPr>
        </p:nvSpPr>
        <p:spPr/>
        <p:txBody>
          <a:bodyPr>
            <a:normAutofit fontScale="92500"/>
          </a:bodyPr>
          <a:lstStyle/>
          <a:p>
            <a:pPr marL="0" indent="0">
              <a:buNone/>
            </a:pPr>
            <a:r>
              <a:rPr lang="en-US" b="1" dirty="0"/>
              <a:t>Inferior Data Utilization</a:t>
            </a:r>
          </a:p>
          <a:p>
            <a:r>
              <a:rPr lang="en-US" b="1" dirty="0">
                <a:solidFill>
                  <a:schemeClr val="bg1">
                    <a:lumMod val="85000"/>
                  </a:schemeClr>
                </a:solidFill>
              </a:rPr>
              <a:t>Knowledge Shortcut</a:t>
            </a:r>
          </a:p>
          <a:p>
            <a:r>
              <a:rPr lang="en-US" b="1" dirty="0">
                <a:solidFill>
                  <a:schemeClr val="tx1"/>
                </a:solidFill>
              </a:rPr>
              <a:t>Knowledge Recall Failures</a:t>
            </a:r>
          </a:p>
          <a:p>
            <a:pPr lvl="1"/>
            <a:r>
              <a:rPr lang="en-US" b="1" dirty="0">
                <a:solidFill>
                  <a:schemeClr val="bg1">
                    <a:lumMod val="85000"/>
                  </a:schemeClr>
                </a:solidFill>
              </a:rPr>
              <a:t>Long Tail Knowledge</a:t>
            </a:r>
          </a:p>
          <a:p>
            <a:pPr lvl="1"/>
            <a:r>
              <a:rPr lang="en-US" b="1" dirty="0">
                <a:solidFill>
                  <a:schemeClr val="tx1"/>
                </a:solidFill>
              </a:rPr>
              <a:t>Complex Scenario</a:t>
            </a:r>
          </a:p>
        </p:txBody>
      </p:sp>
      <p:sp>
        <p:nvSpPr>
          <p:cNvPr id="7" name="Content Placeholder 6">
            <a:extLst>
              <a:ext uri="{FF2B5EF4-FFF2-40B4-BE49-F238E27FC236}">
                <a16:creationId xmlns:a16="http://schemas.microsoft.com/office/drawing/2014/main" id="{0CA4C153-09BF-6022-A1E1-C1CCB8B2F108}"/>
              </a:ext>
            </a:extLst>
          </p:cNvPr>
          <p:cNvSpPr>
            <a:spLocks noGrp="1"/>
          </p:cNvSpPr>
          <p:nvPr>
            <p:ph sz="half" idx="2"/>
          </p:nvPr>
        </p:nvSpPr>
        <p:spPr>
          <a:xfrm>
            <a:off x="4641313" y="1671003"/>
            <a:ext cx="4066794" cy="628249"/>
          </a:xfrm>
        </p:spPr>
        <p:txBody>
          <a:bodyPr>
            <a:normAutofit fontScale="92500"/>
          </a:bodyPr>
          <a:lstStyle/>
          <a:p>
            <a:r>
              <a:rPr lang="en-US" dirty="0"/>
              <a:t>LLMs may fail at utilizing knowledge resulting in producing inaccurate results when complex reasoning is involved</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46</a:t>
            </a:fld>
            <a:endParaRPr lang="en-GB"/>
          </a:p>
        </p:txBody>
      </p:sp>
      <p:pic>
        <p:nvPicPr>
          <p:cNvPr id="8" name="Picture 7" descr="A screenshot of a chat&#10;&#10;Description automatically generated">
            <a:extLst>
              <a:ext uri="{FF2B5EF4-FFF2-40B4-BE49-F238E27FC236}">
                <a16:creationId xmlns:a16="http://schemas.microsoft.com/office/drawing/2014/main" id="{3A913D47-BD6F-6B31-8720-E7E5A7C3B170}"/>
              </a:ext>
            </a:extLst>
          </p:cNvPr>
          <p:cNvPicPr>
            <a:picLocks noChangeAspect="1"/>
          </p:cNvPicPr>
          <p:nvPr/>
        </p:nvPicPr>
        <p:blipFill>
          <a:blip r:embed="rId2"/>
          <a:stretch>
            <a:fillRect/>
          </a:stretch>
        </p:blipFill>
        <p:spPr>
          <a:xfrm>
            <a:off x="5360413" y="2264263"/>
            <a:ext cx="2628594" cy="2384162"/>
          </a:xfrm>
          <a:prstGeom prst="rect">
            <a:avLst/>
          </a:prstGeom>
        </p:spPr>
      </p:pic>
    </p:spTree>
    <p:extLst>
      <p:ext uri="{BB962C8B-B14F-4D97-AF65-F5344CB8AC3E}">
        <p14:creationId xmlns:p14="http://schemas.microsoft.com/office/powerpoint/2010/main" val="2207657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5F9C1C-DAFF-E29E-2F6D-2F0C2A8F9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graphicFrame>
        <p:nvGraphicFramePr>
          <p:cNvPr id="3" name="Diagram 2">
            <a:extLst>
              <a:ext uri="{FF2B5EF4-FFF2-40B4-BE49-F238E27FC236}">
                <a16:creationId xmlns:a16="http://schemas.microsoft.com/office/drawing/2014/main" id="{7DFFBB45-1FA3-41AA-A59E-DB419F1B0DA6}"/>
              </a:ext>
            </a:extLst>
          </p:cNvPr>
          <p:cNvGraphicFramePr/>
          <p:nvPr>
            <p:extLst>
              <p:ext uri="{D42A27DB-BD31-4B8C-83A1-F6EECF244321}">
                <p14:modId xmlns:p14="http://schemas.microsoft.com/office/powerpoint/2010/main" val="975744703"/>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212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CE676-3000-C8ED-DBF8-F0A473D0183C}"/>
              </a:ext>
            </a:extLst>
          </p:cNvPr>
          <p:cNvSpPr>
            <a:spLocks noGrp="1"/>
          </p:cNvSpPr>
          <p:nvPr>
            <p:ph type="title"/>
          </p:nvPr>
        </p:nvSpPr>
        <p:spPr/>
        <p:txBody>
          <a:bodyPr/>
          <a:lstStyle/>
          <a:p>
            <a:r>
              <a:rPr lang="en-US" dirty="0"/>
              <a:t>Causes</a:t>
            </a:r>
          </a:p>
        </p:txBody>
      </p:sp>
      <p:sp>
        <p:nvSpPr>
          <p:cNvPr id="2" name="Content Placeholder 1">
            <a:extLst>
              <a:ext uri="{FF2B5EF4-FFF2-40B4-BE49-F238E27FC236}">
                <a16:creationId xmlns:a16="http://schemas.microsoft.com/office/drawing/2014/main" id="{48799914-712B-9594-D2C1-AFC3E8292D13}"/>
              </a:ext>
            </a:extLst>
          </p:cNvPr>
          <p:cNvSpPr>
            <a:spLocks noGrp="1"/>
          </p:cNvSpPr>
          <p:nvPr>
            <p:ph idx="1"/>
          </p:nvPr>
        </p:nvSpPr>
        <p:spPr/>
        <p:txBody>
          <a:bodyPr/>
          <a:lstStyle/>
          <a:p>
            <a:r>
              <a:rPr lang="en-US" dirty="0"/>
              <a:t>Unidirectional alignment </a:t>
            </a:r>
          </a:p>
          <a:p>
            <a:r>
              <a:rPr lang="en-US" dirty="0"/>
              <a:t>Mismatch in objective during training and inference</a:t>
            </a:r>
          </a:p>
          <a:p>
            <a:r>
              <a:rPr lang="en-US" dirty="0" err="1"/>
              <a:t>Softmax</a:t>
            </a:r>
            <a:r>
              <a:rPr lang="en-US" dirty="0"/>
              <a:t> bottleneck</a:t>
            </a:r>
          </a:p>
        </p:txBody>
      </p:sp>
      <p:sp>
        <p:nvSpPr>
          <p:cNvPr id="4" name="Slide Number Placeholder 3">
            <a:extLst>
              <a:ext uri="{FF2B5EF4-FFF2-40B4-BE49-F238E27FC236}">
                <a16:creationId xmlns:a16="http://schemas.microsoft.com/office/drawing/2014/main" id="{EDC57C29-A98A-39F4-52A3-CF781DE75F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48</a:t>
            </a:fld>
            <a:endParaRPr lang="en-GB"/>
          </a:p>
        </p:txBody>
      </p:sp>
    </p:spTree>
    <p:extLst>
      <p:ext uri="{BB962C8B-B14F-4D97-AF65-F5344CB8AC3E}">
        <p14:creationId xmlns:p14="http://schemas.microsoft.com/office/powerpoint/2010/main" val="183997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4186-F928-B32A-651F-035E28E39C9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31CD370-AEE3-F1CA-65DA-BD3F2207C180}"/>
              </a:ext>
            </a:extLst>
          </p:cNvPr>
          <p:cNvSpPr>
            <a:spLocks noGrp="1"/>
          </p:cNvSpPr>
          <p:nvPr>
            <p:ph idx="1"/>
          </p:nvPr>
        </p:nvSpPr>
        <p:spPr/>
        <p:txBody>
          <a:bodyPr/>
          <a:lstStyle/>
          <a:p>
            <a:r>
              <a:rPr lang="en-US" dirty="0"/>
              <a:t>Existing LLMs sometimes generate text which is not grounded in reality or the source content</a:t>
            </a:r>
          </a:p>
          <a:p>
            <a:r>
              <a:rPr lang="en-US" dirty="0"/>
              <a:t>Discussed the taxonomy of hallucinations</a:t>
            </a:r>
          </a:p>
          <a:p>
            <a:r>
              <a:rPr lang="en-US" dirty="0"/>
              <a:t>Causes for Hallucination</a:t>
            </a:r>
          </a:p>
          <a:p>
            <a:endParaRPr lang="en-US" dirty="0"/>
          </a:p>
        </p:txBody>
      </p:sp>
      <p:sp>
        <p:nvSpPr>
          <p:cNvPr id="4" name="Slide Number Placeholder 3">
            <a:extLst>
              <a:ext uri="{FF2B5EF4-FFF2-40B4-BE49-F238E27FC236}">
                <a16:creationId xmlns:a16="http://schemas.microsoft.com/office/drawing/2014/main" id="{539100F0-D131-D5C5-794A-531FBC6CAA1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49</a:t>
            </a:fld>
            <a:endParaRPr lang="en-GB"/>
          </a:p>
        </p:txBody>
      </p:sp>
    </p:spTree>
    <p:extLst>
      <p:ext uri="{BB962C8B-B14F-4D97-AF65-F5344CB8AC3E}">
        <p14:creationId xmlns:p14="http://schemas.microsoft.com/office/powerpoint/2010/main" val="45522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2C47-A0D9-5ED9-2833-F17ED962898E}"/>
              </a:ext>
            </a:extLst>
          </p:cNvPr>
          <p:cNvSpPr>
            <a:spLocks noGrp="1"/>
          </p:cNvSpPr>
          <p:nvPr>
            <p:ph type="title"/>
          </p:nvPr>
        </p:nvSpPr>
        <p:spPr/>
        <p:txBody>
          <a:bodyPr/>
          <a:lstStyle/>
          <a:p>
            <a:r>
              <a:rPr lang="en-US" dirty="0"/>
              <a:t>hallucination in NLP</a:t>
            </a:r>
          </a:p>
        </p:txBody>
      </p:sp>
      <p:pic>
        <p:nvPicPr>
          <p:cNvPr id="6" name="Content Placeholder 5" descr="A screenshot of a white paper&#10;&#10;Description automatically generated">
            <a:extLst>
              <a:ext uri="{FF2B5EF4-FFF2-40B4-BE49-F238E27FC236}">
                <a16:creationId xmlns:a16="http://schemas.microsoft.com/office/drawing/2014/main" id="{0FFF690F-CFBC-25C2-021A-CF5405BA3C76}"/>
              </a:ext>
            </a:extLst>
          </p:cNvPr>
          <p:cNvPicPr>
            <a:picLocks noGrp="1" noChangeAspect="1"/>
          </p:cNvPicPr>
          <p:nvPr>
            <p:ph idx="1"/>
          </p:nvPr>
        </p:nvPicPr>
        <p:blipFill>
          <a:blip r:embed="rId2"/>
          <a:stretch>
            <a:fillRect/>
          </a:stretch>
        </p:blipFill>
        <p:spPr>
          <a:xfrm>
            <a:off x="436563" y="1747095"/>
            <a:ext cx="8270875" cy="2535134"/>
          </a:xfrm>
        </p:spPr>
      </p:pic>
      <p:sp>
        <p:nvSpPr>
          <p:cNvPr id="4" name="Slide Number Placeholder 3">
            <a:extLst>
              <a:ext uri="{FF2B5EF4-FFF2-40B4-BE49-F238E27FC236}">
                <a16:creationId xmlns:a16="http://schemas.microsoft.com/office/drawing/2014/main" id="{C9DED47F-9446-E159-D366-B12A7D0A22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Tree>
    <p:extLst>
      <p:ext uri="{BB962C8B-B14F-4D97-AF65-F5344CB8AC3E}">
        <p14:creationId xmlns:p14="http://schemas.microsoft.com/office/powerpoint/2010/main" val="1895828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57"/>
          <p:cNvSpPr txBox="1">
            <a:spLocks noGrp="1"/>
          </p:cNvSpPr>
          <p:nvPr>
            <p:ph type="title"/>
          </p:nvPr>
        </p:nvSpPr>
        <p:spPr>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a:t>Thank You!</a:t>
            </a:r>
            <a:endParaRPr/>
          </a:p>
        </p:txBody>
      </p:sp>
      <p:sp>
        <p:nvSpPr>
          <p:cNvPr id="1323" name="Google Shape;1323;p157"/>
          <p:cNvSpPr txBox="1">
            <a:spLocks noGrp="1"/>
          </p:cNvSpPr>
          <p:nvPr>
            <p:ph type="sldNum" idx="12"/>
          </p:nvPr>
        </p:nvSpPr>
        <p:spPr>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GB"/>
              <a:t>50</a:t>
            </a:fld>
            <a:endParaRPr/>
          </a:p>
        </p:txBody>
      </p:sp>
      <p:sp>
        <p:nvSpPr>
          <p:cNvPr id="1324" name="Google Shape;1324;p157"/>
          <p:cNvSpPr txBox="1">
            <a:spLocks noGrp="1"/>
          </p:cNvSpPr>
          <p:nvPr>
            <p:ph type="body" idx="4294967295"/>
          </p:nvPr>
        </p:nvSpPr>
        <p:spPr>
          <a:xfrm>
            <a:off x="1454150" y="2273300"/>
            <a:ext cx="7689850" cy="384175"/>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GB"/>
              <a:t>Questions?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9873D9-AB36-5688-8688-46BE82E51715}"/>
              </a:ext>
            </a:extLst>
          </p:cNvPr>
          <p:cNvSpPr>
            <a:spLocks noGrp="1"/>
          </p:cNvSpPr>
          <p:nvPr>
            <p:ph type="title"/>
          </p:nvPr>
        </p:nvSpPr>
        <p:spPr>
          <a:xfrm>
            <a:off x="729450" y="1322450"/>
            <a:ext cx="7688400" cy="738633"/>
          </a:xfrm>
        </p:spPr>
        <p:txBody>
          <a:bodyPr/>
          <a:lstStyle/>
          <a:p>
            <a:r>
              <a:rPr lang="en-US" dirty="0"/>
              <a:t>References</a:t>
            </a:r>
          </a:p>
        </p:txBody>
      </p:sp>
      <p:sp>
        <p:nvSpPr>
          <p:cNvPr id="3" name="Slide Number Placeholder 2">
            <a:extLst>
              <a:ext uri="{FF2B5EF4-FFF2-40B4-BE49-F238E27FC236}">
                <a16:creationId xmlns:a16="http://schemas.microsoft.com/office/drawing/2014/main" id="{B8FBE30E-E5A5-5625-2B46-84AC4DFA25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51</a:t>
            </a:fld>
            <a:endParaRPr lang="en-GB"/>
          </a:p>
        </p:txBody>
      </p:sp>
    </p:spTree>
    <p:extLst>
      <p:ext uri="{BB962C8B-B14F-4D97-AF65-F5344CB8AC3E}">
        <p14:creationId xmlns:p14="http://schemas.microsoft.com/office/powerpoint/2010/main" val="548604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58"/>
          <p:cNvSpPr txBox="1">
            <a:spLocks noGrp="1"/>
          </p:cNvSpPr>
          <p:nvPr>
            <p:ph type="title"/>
          </p:nvPr>
        </p:nvSpPr>
        <p:spPr>
          <a:xfrm>
            <a:off x="729450" y="571925"/>
            <a:ext cx="7688700" cy="585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a:t>References</a:t>
            </a:r>
            <a:endParaRPr/>
          </a:p>
        </p:txBody>
      </p:sp>
      <p:sp>
        <p:nvSpPr>
          <p:cNvPr id="1330" name="Google Shape;1330;p158"/>
          <p:cNvSpPr txBox="1">
            <a:spLocks noGrp="1"/>
          </p:cNvSpPr>
          <p:nvPr>
            <p:ph type="body" idx="1"/>
          </p:nvPr>
        </p:nvSpPr>
        <p:spPr>
          <a:xfrm>
            <a:off x="729450" y="1321200"/>
            <a:ext cx="7688700" cy="3508623"/>
          </a:xfrm>
          <a:prstGeom prst="rect">
            <a:avLst/>
          </a:prstGeom>
        </p:spPr>
        <p:txBody>
          <a:bodyPr spcFirstLastPara="1" wrap="square" lIns="91425" tIns="91425" rIns="91425" bIns="91425" anchor="t" anchorCtr="0">
            <a:spAutoFit/>
          </a:bodyPr>
          <a:lstStyle/>
          <a:p>
            <a:r>
              <a:rPr lang="en-IN" dirty="0" err="1"/>
              <a:t>Ziwei</a:t>
            </a:r>
            <a:r>
              <a:rPr lang="en-IN" dirty="0"/>
              <a:t> Ji, </a:t>
            </a:r>
            <a:r>
              <a:rPr lang="en-IN" dirty="0" err="1"/>
              <a:t>Nayeon</a:t>
            </a:r>
            <a:r>
              <a:rPr lang="en-IN" dirty="0"/>
              <a:t> Lee, Rita </a:t>
            </a:r>
            <a:r>
              <a:rPr lang="en-IN" dirty="0" err="1"/>
              <a:t>Frieske</a:t>
            </a:r>
            <a:r>
              <a:rPr lang="en-IN" dirty="0"/>
              <a:t>, </a:t>
            </a:r>
            <a:r>
              <a:rPr lang="en-IN" dirty="0" err="1"/>
              <a:t>Tiezheng</a:t>
            </a:r>
            <a:r>
              <a:rPr lang="en-IN" dirty="0"/>
              <a:t> Yu, Dan </a:t>
            </a:r>
            <a:r>
              <a:rPr lang="en-IN" dirty="0" err="1"/>
              <a:t>Su</a:t>
            </a:r>
            <a:r>
              <a:rPr lang="en-IN" dirty="0"/>
              <a:t>, Yan Xu, Etsuko Ishii, Ye </a:t>
            </a:r>
            <a:r>
              <a:rPr lang="en-IN" dirty="0" err="1"/>
              <a:t>Jin</a:t>
            </a:r>
            <a:r>
              <a:rPr lang="en-IN" dirty="0"/>
              <a:t> Bang, Andrea </a:t>
            </a:r>
            <a:r>
              <a:rPr lang="en-IN" dirty="0" err="1"/>
              <a:t>Madotto</a:t>
            </a:r>
            <a:r>
              <a:rPr lang="en-IN" dirty="0"/>
              <a:t>, and Pascale Fung. 2023. Survey of Hallucination in Natural Language Generation. ACM </a:t>
            </a:r>
            <a:r>
              <a:rPr lang="en-IN" dirty="0" err="1"/>
              <a:t>Comput</a:t>
            </a:r>
            <a:r>
              <a:rPr lang="en-IN" dirty="0"/>
              <a:t>. </a:t>
            </a:r>
            <a:r>
              <a:rPr lang="en-IN" dirty="0" err="1"/>
              <a:t>Surv</a:t>
            </a:r>
            <a:r>
              <a:rPr lang="en-IN" dirty="0"/>
              <a:t>. 55, 12, Article 248 (December 2023), 38 pages. </a:t>
            </a:r>
            <a:r>
              <a:rPr lang="en-IN" dirty="0">
                <a:hlinkClick r:id="rId3"/>
              </a:rPr>
              <a:t>https://doi.org/10.1145/3571730</a:t>
            </a:r>
            <a:br>
              <a:rPr lang="en-IN" dirty="0"/>
            </a:br>
            <a:endParaRPr lang="en-IN" dirty="0"/>
          </a:p>
          <a:p>
            <a:r>
              <a:rPr lang="en-IN" dirty="0" err="1"/>
              <a:t>Pagnoni</a:t>
            </a:r>
            <a:r>
              <a:rPr lang="en-IN" dirty="0"/>
              <a:t> </a:t>
            </a:r>
            <a:r>
              <a:rPr lang="en-IN" dirty="0" err="1"/>
              <a:t>Artidoro</a:t>
            </a:r>
            <a:r>
              <a:rPr lang="en-IN" dirty="0"/>
              <a:t>, Balachandran </a:t>
            </a:r>
            <a:r>
              <a:rPr lang="en-IN" dirty="0" err="1"/>
              <a:t>Vidhisha</a:t>
            </a:r>
            <a:r>
              <a:rPr lang="en-IN" dirty="0"/>
              <a:t>, and </a:t>
            </a:r>
            <a:r>
              <a:rPr lang="en-IN" dirty="0" err="1"/>
              <a:t>Tsvetkov</a:t>
            </a:r>
            <a:r>
              <a:rPr lang="en-IN" dirty="0"/>
              <a:t> </a:t>
            </a:r>
            <a:r>
              <a:rPr lang="en-IN" dirty="0" err="1"/>
              <a:t>Yulia</a:t>
            </a:r>
            <a:r>
              <a:rPr lang="en-IN" dirty="0"/>
              <a:t>. 2021. Understanding factuality in abstractive summarization with FRANK: A benchmark for factuality metrics. In Proceedings of the 2021 Conference of the North American Chapter of the Association for Computational Linguistics: Human Language Technologies (NAACL-HLT’21). 4812–4829.</a:t>
            </a:r>
            <a:br>
              <a:rPr lang="en-IN" dirty="0"/>
            </a:br>
            <a:endParaRPr lang="en-IN" dirty="0"/>
          </a:p>
          <a:p>
            <a:r>
              <a:rPr lang="en-IN" dirty="0"/>
              <a:t>Santhanam </a:t>
            </a:r>
            <a:r>
              <a:rPr lang="en-IN" dirty="0" err="1"/>
              <a:t>Sashank</a:t>
            </a:r>
            <a:r>
              <a:rPr lang="en-IN" dirty="0"/>
              <a:t>, </a:t>
            </a:r>
            <a:r>
              <a:rPr lang="en-IN" dirty="0" err="1"/>
              <a:t>Hedayatnia</a:t>
            </a:r>
            <a:r>
              <a:rPr lang="en-IN" dirty="0"/>
              <a:t> Behnam, </a:t>
            </a:r>
            <a:r>
              <a:rPr lang="en-IN" dirty="0" err="1"/>
              <a:t>Gella</a:t>
            </a:r>
            <a:r>
              <a:rPr lang="en-IN" dirty="0"/>
              <a:t> </a:t>
            </a:r>
            <a:r>
              <a:rPr lang="en-IN" dirty="0" err="1"/>
              <a:t>Spandana</a:t>
            </a:r>
            <a:r>
              <a:rPr lang="en-IN" dirty="0"/>
              <a:t>, </a:t>
            </a:r>
            <a:r>
              <a:rPr lang="en-IN" dirty="0" err="1"/>
              <a:t>Padmakumar</a:t>
            </a:r>
            <a:r>
              <a:rPr lang="en-IN" dirty="0"/>
              <a:t> Aishwarya, Kim </a:t>
            </a:r>
            <a:r>
              <a:rPr lang="en-IN" dirty="0" err="1"/>
              <a:t>Seokhwan</a:t>
            </a:r>
            <a:r>
              <a:rPr lang="en-IN" dirty="0"/>
              <a:t>, Liu Yang, and </a:t>
            </a:r>
            <a:r>
              <a:rPr lang="en-IN" dirty="0" err="1"/>
              <a:t>Hakkani</a:t>
            </a:r>
            <a:r>
              <a:rPr lang="en-IN" dirty="0"/>
              <a:t>-Tur </a:t>
            </a:r>
            <a:r>
              <a:rPr lang="en-IN" dirty="0" err="1"/>
              <a:t>Dilek</a:t>
            </a:r>
            <a:r>
              <a:rPr lang="en-IN" dirty="0"/>
              <a:t>. 2021. Rome was built in 1776: A case study on factual correctness in knowledge-grounded response generation. </a:t>
            </a:r>
            <a:r>
              <a:rPr lang="en-IN" dirty="0" err="1"/>
              <a:t>arXiv</a:t>
            </a:r>
            <a:r>
              <a:rPr lang="en-IN" dirty="0"/>
              <a:t> preprint arXiv:2110.05456 (2021).</a:t>
            </a:r>
            <a:br>
              <a:rPr lang="en-IN" dirty="0"/>
            </a:br>
            <a:endParaRPr lang="en-IN" dirty="0"/>
          </a:p>
          <a:p>
            <a:r>
              <a:rPr lang="en-IN" dirty="0" err="1"/>
              <a:t>Maynez</a:t>
            </a:r>
            <a:r>
              <a:rPr lang="en-IN" dirty="0"/>
              <a:t> Joshua, Narayan Shashi, </a:t>
            </a:r>
            <a:r>
              <a:rPr lang="en-IN" dirty="0" err="1"/>
              <a:t>Bohnet</a:t>
            </a:r>
            <a:r>
              <a:rPr lang="en-IN" dirty="0"/>
              <a:t> Bernd, and McDonald Ryan. 2020. On faithfulness and factuality in abstractive summarization. In Proceedings of the 58th Annual Meeting of the Association for Computational Linguistics</a:t>
            </a:r>
            <a:endParaRPr dirty="0"/>
          </a:p>
        </p:txBody>
      </p:sp>
      <p:sp>
        <p:nvSpPr>
          <p:cNvPr id="1331" name="Google Shape;1331;p158"/>
          <p:cNvSpPr txBox="1">
            <a:spLocks noGrp="1"/>
          </p:cNvSpPr>
          <p:nvPr>
            <p:ph type="sldNum" idx="12"/>
          </p:nvPr>
        </p:nvSpPr>
        <p:spPr>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GB"/>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A6EB-86D9-2213-EF61-97ADDBF019C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88401C-2CF8-93E8-F514-BE9C3099DA83}"/>
              </a:ext>
            </a:extLst>
          </p:cNvPr>
          <p:cNvSpPr>
            <a:spLocks noGrp="1"/>
          </p:cNvSpPr>
          <p:nvPr>
            <p:ph type="body" idx="1"/>
          </p:nvPr>
        </p:nvSpPr>
        <p:spPr>
          <a:xfrm>
            <a:off x="729450" y="1321200"/>
            <a:ext cx="7688700" cy="3508623"/>
          </a:xfrm>
        </p:spPr>
        <p:txBody>
          <a:bodyPr/>
          <a:lstStyle/>
          <a:p>
            <a:r>
              <a:rPr lang="en-IN" b="0" i="0" dirty="0">
                <a:solidFill>
                  <a:srgbClr val="222222"/>
                </a:solidFill>
                <a:effectLst/>
                <a:latin typeface="Arial" panose="020B0604020202020204" pitchFamily="34" charset="0"/>
              </a:rPr>
              <a:t>Huang L, Yu W, Ma W, Zhong W, Feng Z, Wang H, Chen Q, Peng W, Feng X, Qin B, Liu T. A survey on hallucination in large language models: Principles, taxonomy, challenges, and open questions. </a:t>
            </a:r>
            <a:r>
              <a:rPr lang="en-IN" b="0" i="0" dirty="0" err="1">
                <a:solidFill>
                  <a:srgbClr val="222222"/>
                </a:solidFill>
                <a:effectLst/>
                <a:latin typeface="Arial" panose="020B0604020202020204" pitchFamily="34" charset="0"/>
              </a:rPr>
              <a:t>arXiv</a:t>
            </a:r>
            <a:r>
              <a:rPr lang="en-IN" b="0" i="0" dirty="0">
                <a:solidFill>
                  <a:srgbClr val="222222"/>
                </a:solidFill>
                <a:effectLst/>
                <a:latin typeface="Arial" panose="020B0604020202020204" pitchFamily="34" charset="0"/>
              </a:rPr>
              <a:t> preprint arXiv:2311.05232. 2023 Nov 9.</a:t>
            </a:r>
            <a:br>
              <a:rPr lang="en-IN" b="0" i="0" dirty="0">
                <a:solidFill>
                  <a:srgbClr val="222222"/>
                </a:solidFill>
                <a:effectLst/>
                <a:latin typeface="Arial" panose="020B0604020202020204" pitchFamily="34" charset="0"/>
              </a:rPr>
            </a:br>
            <a:endParaRPr lang="en-IN" b="0" i="0" dirty="0">
              <a:solidFill>
                <a:srgbClr val="222222"/>
              </a:solidFill>
              <a:effectLst/>
              <a:latin typeface="Arial" panose="020B0604020202020204" pitchFamily="34" charset="0"/>
            </a:endParaRPr>
          </a:p>
          <a:p>
            <a:r>
              <a:rPr lang="en-US" dirty="0" err="1"/>
              <a:t>Chunting</a:t>
            </a:r>
            <a:r>
              <a:rPr lang="en-US" dirty="0"/>
              <a:t> Zhou, </a:t>
            </a:r>
            <a:r>
              <a:rPr lang="en-US" dirty="0" err="1"/>
              <a:t>Pengfei</a:t>
            </a:r>
            <a:r>
              <a:rPr lang="en-US" dirty="0"/>
              <a:t> Liu, </a:t>
            </a:r>
            <a:r>
              <a:rPr lang="en-US" dirty="0" err="1"/>
              <a:t>Puxin</a:t>
            </a:r>
            <a:r>
              <a:rPr lang="en-US" dirty="0"/>
              <a:t> Xu, Srinivasan </a:t>
            </a:r>
            <a:r>
              <a:rPr lang="en-US" dirty="0" err="1"/>
              <a:t>Iyer</a:t>
            </a:r>
            <a:r>
              <a:rPr lang="en-US" dirty="0"/>
              <a:t>, Jiao Sun, </a:t>
            </a:r>
            <a:r>
              <a:rPr lang="en-US" dirty="0" err="1"/>
              <a:t>Yuning</a:t>
            </a:r>
            <a:r>
              <a:rPr lang="en-US" dirty="0"/>
              <a:t> Mao, </a:t>
            </a:r>
            <a:r>
              <a:rPr lang="en-US" dirty="0" err="1"/>
              <a:t>Xuezhe</a:t>
            </a:r>
            <a:r>
              <a:rPr lang="en-US" dirty="0"/>
              <a:t> Ma, Avia Efrat, Ping Yu, LILI YU, Susan Zhang, Gargi Ghosh, Mike Lewis, Luke </a:t>
            </a:r>
            <a:r>
              <a:rPr lang="en-US" dirty="0" err="1"/>
              <a:t>Zettlemoyer</a:t>
            </a:r>
            <a:r>
              <a:rPr lang="en-US" dirty="0"/>
              <a:t>, Omer Levy. LIMA: Less Is More for Alignment. </a:t>
            </a:r>
            <a:r>
              <a:rPr lang="en-US" dirty="0" err="1"/>
              <a:t>NeurIPS</a:t>
            </a:r>
            <a:r>
              <a:rPr lang="en-US" dirty="0"/>
              <a:t> 2023</a:t>
            </a:r>
            <a:br>
              <a:rPr lang="en-US" dirty="0"/>
            </a:br>
            <a:endParaRPr lang="en-US" dirty="0"/>
          </a:p>
          <a:p>
            <a:r>
              <a:rPr lang="en-US" dirty="0"/>
              <a:t>Nicholas </a:t>
            </a:r>
            <a:r>
              <a:rPr lang="en-US" dirty="0" err="1"/>
              <a:t>Carlini</a:t>
            </a:r>
            <a:r>
              <a:rPr lang="en-US" dirty="0"/>
              <a:t>, Daphne Ippolito, Matthew Jagielski, Katherine Lee, Florian </a:t>
            </a:r>
            <a:r>
              <a:rPr lang="en-US" dirty="0" err="1"/>
              <a:t>Tramer</a:t>
            </a:r>
            <a:r>
              <a:rPr lang="en-US" dirty="0"/>
              <a:t>, and </a:t>
            </a:r>
            <a:r>
              <a:rPr lang="en-US" dirty="0" err="1"/>
              <a:t>Chiyuan</a:t>
            </a:r>
            <a:r>
              <a:rPr lang="en-US" dirty="0"/>
              <a:t> Zhang. 2022. Quantifying memorization across neural language models. </a:t>
            </a:r>
            <a:r>
              <a:rPr lang="en-US" dirty="0" err="1"/>
              <a:t>ArXiv</a:t>
            </a:r>
            <a:r>
              <a:rPr lang="en-US" dirty="0"/>
              <a:t> preprint, abs/2202.07646.</a:t>
            </a:r>
          </a:p>
          <a:p>
            <a:pPr marL="146050" indent="0">
              <a:buNone/>
            </a:pPr>
            <a:endParaRPr lang="en-US" dirty="0"/>
          </a:p>
          <a:p>
            <a:r>
              <a:rPr lang="en-US" dirty="0" err="1"/>
              <a:t>Shaobo</a:t>
            </a:r>
            <a:r>
              <a:rPr lang="en-US" dirty="0"/>
              <a:t> Li, Xiaoguang Li, </a:t>
            </a:r>
            <a:r>
              <a:rPr lang="en-US" dirty="0" err="1"/>
              <a:t>Lifeng</a:t>
            </a:r>
            <a:r>
              <a:rPr lang="en-US" dirty="0"/>
              <a:t> Shang, </a:t>
            </a:r>
            <a:r>
              <a:rPr lang="en-US" dirty="0" err="1"/>
              <a:t>Zhenhua</a:t>
            </a:r>
            <a:r>
              <a:rPr lang="en-US" dirty="0"/>
              <a:t> Dong, </a:t>
            </a:r>
            <a:r>
              <a:rPr lang="en-US" dirty="0" err="1"/>
              <a:t>Chengjie</a:t>
            </a:r>
            <a:r>
              <a:rPr lang="en-US" dirty="0"/>
              <a:t> Sun, </a:t>
            </a:r>
            <a:r>
              <a:rPr lang="en-US" dirty="0" err="1"/>
              <a:t>Bingquan</a:t>
            </a:r>
            <a:r>
              <a:rPr lang="en-US" dirty="0"/>
              <a:t> Liu, </a:t>
            </a:r>
            <a:r>
              <a:rPr lang="en-US" dirty="0" err="1"/>
              <a:t>Zhenzhou</a:t>
            </a:r>
            <a:r>
              <a:rPr lang="en-US" dirty="0"/>
              <a:t> Ji, Xin Jiang, and </a:t>
            </a:r>
            <a:r>
              <a:rPr lang="en-US" dirty="0" err="1"/>
              <a:t>Qun</a:t>
            </a:r>
            <a:r>
              <a:rPr lang="en-US" dirty="0"/>
              <a:t> Liu. 2022a. How pre-trained language models capture factual knowledge? a causal-inspired analysis. In Findings of the Association for Computational Linguistics: ACL 2022, pages 1720–1732, Dublin, Ireland. Association for Computational Linguistics.</a:t>
            </a:r>
          </a:p>
        </p:txBody>
      </p:sp>
      <p:sp>
        <p:nvSpPr>
          <p:cNvPr id="4" name="Slide Number Placeholder 3">
            <a:extLst>
              <a:ext uri="{FF2B5EF4-FFF2-40B4-BE49-F238E27FC236}">
                <a16:creationId xmlns:a16="http://schemas.microsoft.com/office/drawing/2014/main" id="{DA5A6C16-9E63-70EA-558E-5E203885B3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53</a:t>
            </a:fld>
            <a:endParaRPr lang="en-GB"/>
          </a:p>
        </p:txBody>
      </p:sp>
    </p:spTree>
    <p:extLst>
      <p:ext uri="{BB962C8B-B14F-4D97-AF65-F5344CB8AC3E}">
        <p14:creationId xmlns:p14="http://schemas.microsoft.com/office/powerpoint/2010/main" val="195748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A6EB-86D9-2213-EF61-97ADDBF019C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88401C-2CF8-93E8-F514-BE9C3099DA83}"/>
              </a:ext>
            </a:extLst>
          </p:cNvPr>
          <p:cNvSpPr>
            <a:spLocks noGrp="1"/>
          </p:cNvSpPr>
          <p:nvPr>
            <p:ph type="body" idx="1"/>
          </p:nvPr>
        </p:nvSpPr>
        <p:spPr>
          <a:xfrm>
            <a:off x="729450" y="1321200"/>
            <a:ext cx="7688700" cy="2885375"/>
          </a:xfrm>
        </p:spPr>
        <p:txBody>
          <a:bodyPr/>
          <a:lstStyle/>
          <a:p>
            <a:r>
              <a:rPr lang="en-US" dirty="0" err="1"/>
              <a:t>Aakanksha</a:t>
            </a:r>
            <a:r>
              <a:rPr lang="en-US" dirty="0"/>
              <a:t> </a:t>
            </a:r>
            <a:r>
              <a:rPr lang="en-US" dirty="0" err="1"/>
              <a:t>Chowdhery</a:t>
            </a:r>
            <a:r>
              <a:rPr lang="en-US" dirty="0"/>
              <a:t>, Sharan Narang, Jacob Devlin, Maarten </a:t>
            </a:r>
            <a:r>
              <a:rPr lang="en-US" dirty="0" err="1"/>
              <a:t>Bosma</a:t>
            </a:r>
            <a:r>
              <a:rPr lang="en-US" dirty="0"/>
              <a:t>, Gaurav Mishra, Adam Roberts, Paul Barham, Hyung Won Chung, Charles Sutton, Sebastian </a:t>
            </a:r>
            <a:r>
              <a:rPr lang="en-US" dirty="0" err="1"/>
              <a:t>Gehrmann</a:t>
            </a:r>
            <a:r>
              <a:rPr lang="en-US" dirty="0"/>
              <a:t>, Parker Schuh, </a:t>
            </a:r>
            <a:r>
              <a:rPr lang="en-US" dirty="0" err="1"/>
              <a:t>Kensen</a:t>
            </a:r>
            <a:r>
              <a:rPr lang="en-US" dirty="0"/>
              <a:t> Shi, Sasha </a:t>
            </a:r>
            <a:r>
              <a:rPr lang="en-US" dirty="0" err="1"/>
              <a:t>Tsvyashchenko</a:t>
            </a:r>
            <a:r>
              <a:rPr lang="en-US" dirty="0"/>
              <a:t>, Joshua </a:t>
            </a:r>
            <a:r>
              <a:rPr lang="en-US" dirty="0" err="1"/>
              <a:t>Maynez</a:t>
            </a:r>
            <a:r>
              <a:rPr lang="en-US" dirty="0"/>
              <a:t>, Abhishek Rao, Parker Barnes, Yi Tay, Noam </a:t>
            </a:r>
            <a:r>
              <a:rPr lang="en-US" dirty="0" err="1"/>
              <a:t>Shazeer</a:t>
            </a:r>
            <a:r>
              <a:rPr lang="en-US" dirty="0"/>
              <a:t>, </a:t>
            </a:r>
            <a:r>
              <a:rPr lang="en-US" dirty="0" err="1"/>
              <a:t>Vinodkumar</a:t>
            </a:r>
            <a:r>
              <a:rPr lang="en-US" dirty="0"/>
              <a:t> Prabhakaran, Emily </a:t>
            </a:r>
            <a:r>
              <a:rPr lang="en-US" dirty="0" err="1"/>
              <a:t>Reif</a:t>
            </a:r>
            <a:r>
              <a:rPr lang="en-US" dirty="0"/>
              <a:t>, Nan Du, Ben Hutchinson, Reiner Pope, James Bradbury, Jacob Austin, Michael </a:t>
            </a:r>
            <a:r>
              <a:rPr lang="en-US" dirty="0" err="1"/>
              <a:t>Isard</a:t>
            </a:r>
            <a:r>
              <a:rPr lang="en-US" dirty="0"/>
              <a:t>, Guy Gur-Ari, </a:t>
            </a:r>
            <a:r>
              <a:rPr lang="en-US" dirty="0" err="1"/>
              <a:t>Pengcheng</a:t>
            </a:r>
            <a:r>
              <a:rPr lang="en-US" dirty="0"/>
              <a:t> Yin, </a:t>
            </a:r>
            <a:r>
              <a:rPr lang="en-US" dirty="0" err="1"/>
              <a:t>Toju</a:t>
            </a:r>
            <a:r>
              <a:rPr lang="en-US" dirty="0"/>
              <a:t> Duke, Anselm </a:t>
            </a:r>
            <a:r>
              <a:rPr lang="en-US" dirty="0" err="1"/>
              <a:t>Levskaya</a:t>
            </a:r>
            <a:r>
              <a:rPr lang="en-US" dirty="0"/>
              <a:t>, Sanjay Ghemawat, </a:t>
            </a:r>
            <a:r>
              <a:rPr lang="en-US" dirty="0" err="1"/>
              <a:t>Sunipa</a:t>
            </a:r>
            <a:r>
              <a:rPr lang="en-US" dirty="0"/>
              <a:t> Dev, Henryk </a:t>
            </a:r>
            <a:r>
              <a:rPr lang="en-US" dirty="0" err="1"/>
              <a:t>Michalewski</a:t>
            </a:r>
            <a:r>
              <a:rPr lang="en-US" dirty="0"/>
              <a:t>, Xavier Garcia, </a:t>
            </a:r>
            <a:r>
              <a:rPr lang="en-US" dirty="0" err="1"/>
              <a:t>Vedant</a:t>
            </a:r>
            <a:r>
              <a:rPr lang="en-US" dirty="0"/>
              <a:t> </a:t>
            </a:r>
            <a:r>
              <a:rPr lang="en-US" dirty="0" err="1"/>
              <a:t>Misra</a:t>
            </a:r>
            <a:r>
              <a:rPr lang="en-US" dirty="0"/>
              <a:t>, Kevin Robinson, Liam </a:t>
            </a:r>
            <a:r>
              <a:rPr lang="en-US" dirty="0" err="1"/>
              <a:t>Fedus</a:t>
            </a:r>
            <a:r>
              <a:rPr lang="en-US" dirty="0"/>
              <a:t>, Denny Zhou, Daphne Ippolito, David Luan, </a:t>
            </a:r>
            <a:r>
              <a:rPr lang="en-US" dirty="0" err="1"/>
              <a:t>Hyeontaek</a:t>
            </a:r>
            <a:r>
              <a:rPr lang="en-US" dirty="0"/>
              <a:t> Lim, Barret </a:t>
            </a:r>
            <a:r>
              <a:rPr lang="en-US" dirty="0" err="1"/>
              <a:t>Zoph</a:t>
            </a:r>
            <a:r>
              <a:rPr lang="en-US" dirty="0"/>
              <a:t>, Alexander Spiridonov, Ryan </a:t>
            </a:r>
            <a:r>
              <a:rPr lang="en-US" dirty="0" err="1"/>
              <a:t>Sepassi</a:t>
            </a:r>
            <a:r>
              <a:rPr lang="en-US" dirty="0"/>
              <a:t>, David Dohan, Shivani Agrawal, Mark </a:t>
            </a:r>
            <a:r>
              <a:rPr lang="en-US" dirty="0" err="1"/>
              <a:t>Omernick</a:t>
            </a:r>
            <a:r>
              <a:rPr lang="en-US" dirty="0"/>
              <a:t>, Andrew M. Dai, </a:t>
            </a:r>
            <a:r>
              <a:rPr lang="en-US" dirty="0" err="1"/>
              <a:t>Thanumalayan</a:t>
            </a:r>
            <a:r>
              <a:rPr lang="en-US" dirty="0"/>
              <a:t> </a:t>
            </a:r>
            <a:r>
              <a:rPr lang="en-US" dirty="0" err="1"/>
              <a:t>Sankaranarayana</a:t>
            </a:r>
            <a:r>
              <a:rPr lang="en-US" dirty="0"/>
              <a:t> Pillai, Marie </a:t>
            </a:r>
            <a:r>
              <a:rPr lang="en-US" dirty="0" err="1"/>
              <a:t>Pellat</a:t>
            </a:r>
            <a:r>
              <a:rPr lang="en-US" dirty="0"/>
              <a:t>, </a:t>
            </a:r>
            <a:r>
              <a:rPr lang="en-US" dirty="0" err="1"/>
              <a:t>Aitor</a:t>
            </a:r>
            <a:r>
              <a:rPr lang="en-US" dirty="0"/>
              <a:t> </a:t>
            </a:r>
            <a:r>
              <a:rPr lang="en-US" dirty="0" err="1"/>
              <a:t>Lewkowycz</a:t>
            </a:r>
            <a:r>
              <a:rPr lang="en-US" dirty="0"/>
              <a:t>, Erica Moreira, Rewon Child, Oleksandr </a:t>
            </a:r>
            <a:r>
              <a:rPr lang="en-US" dirty="0" err="1"/>
              <a:t>Polozov</a:t>
            </a:r>
            <a:r>
              <a:rPr lang="en-US" dirty="0"/>
              <a:t>, Katherine Lee, </a:t>
            </a:r>
            <a:r>
              <a:rPr lang="en-US" dirty="0" err="1"/>
              <a:t>Zongwei</a:t>
            </a:r>
            <a:r>
              <a:rPr lang="en-US" dirty="0"/>
              <a:t> Zhou, </a:t>
            </a:r>
            <a:r>
              <a:rPr lang="en-US" dirty="0" err="1"/>
              <a:t>Xuezhi</a:t>
            </a:r>
            <a:r>
              <a:rPr lang="en-US" dirty="0"/>
              <a:t> Wang, Brennan </a:t>
            </a:r>
            <a:r>
              <a:rPr lang="en-US" dirty="0" err="1"/>
              <a:t>Saeta</a:t>
            </a:r>
            <a:r>
              <a:rPr lang="en-US" dirty="0"/>
              <a:t>, Mark Diaz, Orhan </a:t>
            </a:r>
            <a:r>
              <a:rPr lang="en-US" dirty="0" err="1"/>
              <a:t>Firat</a:t>
            </a:r>
            <a:r>
              <a:rPr lang="en-US" dirty="0"/>
              <a:t>, Michele </a:t>
            </a:r>
            <a:r>
              <a:rPr lang="en-US" dirty="0" err="1"/>
              <a:t>Catasta</a:t>
            </a:r>
            <a:r>
              <a:rPr lang="en-US" dirty="0"/>
              <a:t>, Jason Wei, Kathy Meier-</a:t>
            </a:r>
            <a:r>
              <a:rPr lang="en-US" dirty="0" err="1"/>
              <a:t>Hellstern</a:t>
            </a:r>
            <a:r>
              <a:rPr lang="en-US" dirty="0"/>
              <a:t>, Douglas Eck, Jeff Dean, Slav Petrov, and Noah </a:t>
            </a:r>
            <a:r>
              <a:rPr lang="en-US" dirty="0" err="1"/>
              <a:t>Fiedel</a:t>
            </a:r>
            <a:r>
              <a:rPr lang="en-US" dirty="0"/>
              <a:t>. 2023. Palm: Scaling language modeling with pathways. J. Mach. Learn. Res., 24:240:1– 240:113.</a:t>
            </a:r>
          </a:p>
          <a:p>
            <a:endParaRPr lang="en-US" dirty="0"/>
          </a:p>
        </p:txBody>
      </p:sp>
      <p:sp>
        <p:nvSpPr>
          <p:cNvPr id="4" name="Slide Number Placeholder 3">
            <a:extLst>
              <a:ext uri="{FF2B5EF4-FFF2-40B4-BE49-F238E27FC236}">
                <a16:creationId xmlns:a16="http://schemas.microsoft.com/office/drawing/2014/main" id="{DA5A6C16-9E63-70EA-558E-5E203885B3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spTree>
    <p:extLst>
      <p:ext uri="{BB962C8B-B14F-4D97-AF65-F5344CB8AC3E}">
        <p14:creationId xmlns:p14="http://schemas.microsoft.com/office/powerpoint/2010/main" val="3854746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A6EB-86D9-2213-EF61-97ADDBF019C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88401C-2CF8-93E8-F514-BE9C3099DA83}"/>
              </a:ext>
            </a:extLst>
          </p:cNvPr>
          <p:cNvSpPr>
            <a:spLocks noGrp="1"/>
          </p:cNvSpPr>
          <p:nvPr>
            <p:ph type="body" idx="1"/>
          </p:nvPr>
        </p:nvSpPr>
        <p:spPr>
          <a:xfrm>
            <a:off x="729450" y="1321200"/>
            <a:ext cx="7688700" cy="1638880"/>
          </a:xfrm>
        </p:spPr>
        <p:txBody>
          <a:bodyPr/>
          <a:lstStyle/>
          <a:p>
            <a:r>
              <a:rPr lang="en-US" dirty="0" err="1"/>
              <a:t>Cheongwoong</a:t>
            </a:r>
            <a:r>
              <a:rPr lang="en-US" dirty="0"/>
              <a:t> Kang and </a:t>
            </a:r>
            <a:r>
              <a:rPr lang="en-US" dirty="0" err="1"/>
              <a:t>Jaesik</a:t>
            </a:r>
            <a:r>
              <a:rPr lang="en-US" dirty="0"/>
              <a:t> Choi. 2023. Impact of co-occurrence on factual knowledge of large language models. </a:t>
            </a:r>
            <a:r>
              <a:rPr lang="en-US" dirty="0" err="1"/>
              <a:t>ArXiv</a:t>
            </a:r>
            <a:r>
              <a:rPr lang="en-US" dirty="0"/>
              <a:t> preprint, abs/2310.08256.</a:t>
            </a:r>
          </a:p>
          <a:p>
            <a:endParaRPr lang="en-US" dirty="0"/>
          </a:p>
          <a:p>
            <a:r>
              <a:rPr lang="en-US" dirty="0"/>
              <a:t>Nikhil </a:t>
            </a:r>
            <a:r>
              <a:rPr lang="en-US" dirty="0" err="1"/>
              <a:t>Kandpal</a:t>
            </a:r>
            <a:r>
              <a:rPr lang="en-US" dirty="0"/>
              <a:t>, </a:t>
            </a:r>
            <a:r>
              <a:rPr lang="en-US" dirty="0" err="1"/>
              <a:t>Haikang</a:t>
            </a:r>
            <a:r>
              <a:rPr lang="en-US" dirty="0"/>
              <a:t> Deng, Adam Roberts, Eric Wallace, and Colin </a:t>
            </a:r>
            <a:r>
              <a:rPr lang="en-US" dirty="0" err="1"/>
              <a:t>Raffel</a:t>
            </a:r>
            <a:r>
              <a:rPr lang="en-US" dirty="0"/>
              <a:t>. 2023. Large language models struggle to learn long-tail knowledge. In International Conference on Machine Learning, ICML 2023, 23-29 July 2023, Honolulu, Hawaii, USA, volume 202 of Proceedings of Machine Learning Research, pages 15696–15707. PMLR.</a:t>
            </a:r>
          </a:p>
        </p:txBody>
      </p:sp>
      <p:sp>
        <p:nvSpPr>
          <p:cNvPr id="4" name="Slide Number Placeholder 3">
            <a:extLst>
              <a:ext uri="{FF2B5EF4-FFF2-40B4-BE49-F238E27FC236}">
                <a16:creationId xmlns:a16="http://schemas.microsoft.com/office/drawing/2014/main" id="{DA5A6C16-9E63-70EA-558E-5E203885B3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Tree>
    <p:extLst>
      <p:ext uri="{BB962C8B-B14F-4D97-AF65-F5344CB8AC3E}">
        <p14:creationId xmlns:p14="http://schemas.microsoft.com/office/powerpoint/2010/main" val="130891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6E6E-9D6C-A028-4A61-4196ACD3EB68}"/>
              </a:ext>
            </a:extLst>
          </p:cNvPr>
          <p:cNvSpPr>
            <a:spLocks noGrp="1"/>
          </p:cNvSpPr>
          <p:nvPr>
            <p:ph type="title"/>
          </p:nvPr>
        </p:nvSpPr>
        <p:spPr/>
        <p:txBody>
          <a:bodyPr/>
          <a:lstStyle/>
          <a:p>
            <a:r>
              <a:rPr lang="en-US" dirty="0"/>
              <a:t>Hallucination In NLP</a:t>
            </a:r>
          </a:p>
        </p:txBody>
      </p:sp>
      <p:sp>
        <p:nvSpPr>
          <p:cNvPr id="4" name="Slide Number Placeholder 3">
            <a:extLst>
              <a:ext uri="{FF2B5EF4-FFF2-40B4-BE49-F238E27FC236}">
                <a16:creationId xmlns:a16="http://schemas.microsoft.com/office/drawing/2014/main" id="{825CC037-F7A8-1995-19F1-5F9478EEFAA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sp>
        <p:nvSpPr>
          <p:cNvPr id="5" name="TextBox 4">
            <a:extLst>
              <a:ext uri="{FF2B5EF4-FFF2-40B4-BE49-F238E27FC236}">
                <a16:creationId xmlns:a16="http://schemas.microsoft.com/office/drawing/2014/main" id="{65643B0B-4E6E-3B57-9B82-28DAF328801E}"/>
              </a:ext>
            </a:extLst>
          </p:cNvPr>
          <p:cNvSpPr txBox="1"/>
          <p:nvPr/>
        </p:nvSpPr>
        <p:spPr>
          <a:xfrm>
            <a:off x="311427" y="1709530"/>
            <a:ext cx="5645426" cy="1569660"/>
          </a:xfrm>
          <a:prstGeom prst="rect">
            <a:avLst/>
          </a:prstGeom>
          <a:noFill/>
        </p:spPr>
        <p:txBody>
          <a:bodyPr wrap="square" rtlCol="0">
            <a:spAutoFit/>
          </a:bodyPr>
          <a:lstStyle/>
          <a:p>
            <a:r>
              <a:rPr lang="en-US" dirty="0"/>
              <a:t>The generated content that is nonsensical or unfaithful to the source content</a:t>
            </a:r>
          </a:p>
          <a:p>
            <a:endParaRPr lang="en-US" dirty="0"/>
          </a:p>
          <a:p>
            <a:r>
              <a:rPr lang="en-US" dirty="0"/>
              <a:t>- </a:t>
            </a:r>
            <a:r>
              <a:rPr lang="en-IN" sz="1200" b="1" dirty="0">
                <a:effectLst/>
                <a:latin typeface="LinBiolinumTB"/>
              </a:rPr>
              <a:t>Survey of Hallucination in Natural Language Generation.</a:t>
            </a:r>
            <a:r>
              <a:rPr lang="en-IN" sz="1200" dirty="0">
                <a:effectLst/>
                <a:latin typeface="LinBiolinumTB"/>
              </a:rPr>
              <a:t> </a:t>
            </a:r>
            <a:r>
              <a:rPr lang="en-IN" sz="1200" dirty="0" err="1">
                <a:effectLst/>
                <a:latin typeface="LinBiolinumT"/>
              </a:rPr>
              <a:t>Ziwei</a:t>
            </a:r>
            <a:r>
              <a:rPr lang="en-IN" sz="1200" dirty="0">
                <a:effectLst/>
                <a:latin typeface="LinBiolinumT"/>
              </a:rPr>
              <a:t> Ji, </a:t>
            </a:r>
            <a:r>
              <a:rPr lang="en-IN" sz="1200" dirty="0" err="1">
                <a:effectLst/>
                <a:latin typeface="LinBiolinumT"/>
              </a:rPr>
              <a:t>Nayeon</a:t>
            </a:r>
            <a:r>
              <a:rPr lang="en-IN" sz="1200" dirty="0">
                <a:effectLst/>
                <a:latin typeface="LinBiolinumT"/>
              </a:rPr>
              <a:t> Lee, Rita </a:t>
            </a:r>
            <a:r>
              <a:rPr lang="en-IN" sz="1200" dirty="0" err="1">
                <a:effectLst/>
                <a:latin typeface="LinBiolinumT"/>
              </a:rPr>
              <a:t>Frieske</a:t>
            </a:r>
            <a:r>
              <a:rPr lang="en-IN" sz="1200" dirty="0">
                <a:effectLst/>
                <a:latin typeface="LinBiolinumT"/>
              </a:rPr>
              <a:t>, </a:t>
            </a:r>
            <a:r>
              <a:rPr lang="en-IN" sz="1200" dirty="0" err="1">
                <a:effectLst/>
                <a:latin typeface="LinBiolinumT"/>
              </a:rPr>
              <a:t>Tiezheng</a:t>
            </a:r>
            <a:r>
              <a:rPr lang="en-IN" sz="1200" dirty="0">
                <a:effectLst/>
                <a:latin typeface="LinBiolinumT"/>
              </a:rPr>
              <a:t> Yu, Dan </a:t>
            </a:r>
            <a:r>
              <a:rPr lang="en-IN" sz="1200" dirty="0" err="1">
                <a:effectLst/>
                <a:latin typeface="LinBiolinumT"/>
              </a:rPr>
              <a:t>Su</a:t>
            </a:r>
            <a:r>
              <a:rPr lang="en-IN" sz="1200" dirty="0">
                <a:effectLst/>
                <a:latin typeface="LinBiolinumT"/>
              </a:rPr>
              <a:t>, Yan Xu, Etsuko Ishii, </a:t>
            </a:r>
            <a:r>
              <a:rPr lang="en-IN" sz="1200" dirty="0" err="1">
                <a:effectLst/>
                <a:latin typeface="LinBiolinumT"/>
              </a:rPr>
              <a:t>Yejin</a:t>
            </a:r>
            <a:r>
              <a:rPr lang="en-IN" sz="1200" dirty="0">
                <a:effectLst/>
                <a:latin typeface="LinBiolinumT"/>
              </a:rPr>
              <a:t> Bang, Wenliang Dai, Andrea </a:t>
            </a:r>
            <a:r>
              <a:rPr lang="en-IN" sz="1200" dirty="0" err="1">
                <a:effectLst/>
                <a:latin typeface="LinBiolinumT"/>
              </a:rPr>
              <a:t>Madotto</a:t>
            </a:r>
            <a:r>
              <a:rPr lang="en-IN" sz="1200" dirty="0">
                <a:effectLst/>
                <a:latin typeface="LinBiolinumT"/>
              </a:rPr>
              <a:t>, Pascale Fung. </a:t>
            </a:r>
            <a:endParaRPr lang="en-US" dirty="0"/>
          </a:p>
        </p:txBody>
      </p:sp>
    </p:spTree>
    <p:extLst>
      <p:ext uri="{BB962C8B-B14F-4D97-AF65-F5344CB8AC3E}">
        <p14:creationId xmlns:p14="http://schemas.microsoft.com/office/powerpoint/2010/main" val="414406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D668-0324-46DD-37F6-AD6CF5174D99}"/>
              </a:ext>
            </a:extLst>
          </p:cNvPr>
          <p:cNvSpPr>
            <a:spLocks noGrp="1"/>
          </p:cNvSpPr>
          <p:nvPr>
            <p:ph type="title"/>
          </p:nvPr>
        </p:nvSpPr>
        <p:spPr/>
        <p:txBody>
          <a:bodyPr/>
          <a:lstStyle/>
          <a:p>
            <a:r>
              <a:rPr lang="en-US" dirty="0"/>
              <a:t>Why worry about hallucination?</a:t>
            </a:r>
          </a:p>
        </p:txBody>
      </p:sp>
      <p:sp>
        <p:nvSpPr>
          <p:cNvPr id="4" name="Slide Number Placeholder 3">
            <a:extLst>
              <a:ext uri="{FF2B5EF4-FFF2-40B4-BE49-F238E27FC236}">
                <a16:creationId xmlns:a16="http://schemas.microsoft.com/office/drawing/2014/main" id="{E6649E54-EE8E-F453-45A0-B78147BF51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pic>
        <p:nvPicPr>
          <p:cNvPr id="6" name="Picture 5" descr="A person and person pulling a gear&#10;&#10;Description automatically generated">
            <a:extLst>
              <a:ext uri="{FF2B5EF4-FFF2-40B4-BE49-F238E27FC236}">
                <a16:creationId xmlns:a16="http://schemas.microsoft.com/office/drawing/2014/main" id="{89F0BE5C-2D3E-79E0-93E9-9A289BB8F09E}"/>
              </a:ext>
            </a:extLst>
          </p:cNvPr>
          <p:cNvPicPr>
            <a:picLocks noChangeAspect="1"/>
          </p:cNvPicPr>
          <p:nvPr/>
        </p:nvPicPr>
        <p:blipFill>
          <a:blip r:embed="rId2"/>
          <a:stretch>
            <a:fillRect/>
          </a:stretch>
        </p:blipFill>
        <p:spPr>
          <a:xfrm>
            <a:off x="334203" y="1537252"/>
            <a:ext cx="2554771" cy="1965209"/>
          </a:xfrm>
          <a:prstGeom prst="rect">
            <a:avLst/>
          </a:prstGeom>
        </p:spPr>
      </p:pic>
      <p:sp>
        <p:nvSpPr>
          <p:cNvPr id="7" name="TextBox 6">
            <a:extLst>
              <a:ext uri="{FF2B5EF4-FFF2-40B4-BE49-F238E27FC236}">
                <a16:creationId xmlns:a16="http://schemas.microsoft.com/office/drawing/2014/main" id="{AD565825-3318-FF31-A92E-87E046E161A7}"/>
              </a:ext>
            </a:extLst>
          </p:cNvPr>
          <p:cNvSpPr txBox="1"/>
          <p:nvPr/>
        </p:nvSpPr>
        <p:spPr>
          <a:xfrm>
            <a:off x="298008" y="3498531"/>
            <a:ext cx="2199126" cy="707886"/>
          </a:xfrm>
          <a:prstGeom prst="rect">
            <a:avLst/>
          </a:prstGeom>
          <a:noFill/>
        </p:spPr>
        <p:txBody>
          <a:bodyPr wrap="square" rtlCol="0">
            <a:spAutoFit/>
          </a:bodyPr>
          <a:lstStyle/>
          <a:p>
            <a:r>
              <a:rPr lang="en-US" sz="1000" dirty="0"/>
              <a:t>https://</a:t>
            </a:r>
            <a:r>
              <a:rPr lang="en-US" sz="1000" dirty="0" err="1"/>
              <a:t>www.enterpriseai.news</a:t>
            </a:r>
            <a:r>
              <a:rPr lang="en-US" sz="1000" dirty="0"/>
              <a:t>/2023/11/20/oxford-university-study-shows-large-language-models-llms-pose-risk-to-science-with-false-answers/</a:t>
            </a:r>
          </a:p>
        </p:txBody>
      </p:sp>
      <p:pic>
        <p:nvPicPr>
          <p:cNvPr id="9" name="Picture 8" descr="A screenshot of a news article&#10;&#10;Description automatically generated">
            <a:extLst>
              <a:ext uri="{FF2B5EF4-FFF2-40B4-BE49-F238E27FC236}">
                <a16:creationId xmlns:a16="http://schemas.microsoft.com/office/drawing/2014/main" id="{6FF919BD-6AF6-11A8-AA61-3FF8171F81A2}"/>
              </a:ext>
            </a:extLst>
          </p:cNvPr>
          <p:cNvPicPr>
            <a:picLocks noChangeAspect="1"/>
          </p:cNvPicPr>
          <p:nvPr/>
        </p:nvPicPr>
        <p:blipFill>
          <a:blip r:embed="rId3"/>
          <a:stretch>
            <a:fillRect/>
          </a:stretch>
        </p:blipFill>
        <p:spPr>
          <a:xfrm>
            <a:off x="2888974" y="1370676"/>
            <a:ext cx="3614785" cy="1763113"/>
          </a:xfrm>
          <a:prstGeom prst="rect">
            <a:avLst/>
          </a:prstGeom>
        </p:spPr>
      </p:pic>
      <p:sp>
        <p:nvSpPr>
          <p:cNvPr id="10" name="TextBox 9">
            <a:extLst>
              <a:ext uri="{FF2B5EF4-FFF2-40B4-BE49-F238E27FC236}">
                <a16:creationId xmlns:a16="http://schemas.microsoft.com/office/drawing/2014/main" id="{7FF6C958-5CD5-6DAE-29B9-9FF322E68B68}"/>
              </a:ext>
            </a:extLst>
          </p:cNvPr>
          <p:cNvSpPr txBox="1"/>
          <p:nvPr/>
        </p:nvSpPr>
        <p:spPr>
          <a:xfrm>
            <a:off x="2984803" y="2325448"/>
            <a:ext cx="1664548" cy="707886"/>
          </a:xfrm>
          <a:prstGeom prst="rect">
            <a:avLst/>
          </a:prstGeom>
          <a:solidFill>
            <a:schemeClr val="bg2"/>
          </a:solidFill>
        </p:spPr>
        <p:txBody>
          <a:bodyPr wrap="square" rtlCol="0">
            <a:spAutoFit/>
          </a:bodyPr>
          <a:lstStyle/>
          <a:p>
            <a:r>
              <a:rPr lang="en-US" sz="1000" dirty="0"/>
              <a:t>https://</a:t>
            </a:r>
            <a:r>
              <a:rPr lang="en-US" sz="1000" dirty="0" err="1"/>
              <a:t>www.washingtonpost.com</a:t>
            </a:r>
            <a:r>
              <a:rPr lang="en-US" sz="1000" dirty="0"/>
              <a:t>/technology/2023/05/30/ai-chatbots-</a:t>
            </a:r>
            <a:r>
              <a:rPr lang="en-US" sz="1000" dirty="0" err="1"/>
              <a:t>chatgpt</a:t>
            </a:r>
            <a:r>
              <a:rPr lang="en-US" sz="1000" dirty="0"/>
              <a:t>-bard-trustworthy/</a:t>
            </a:r>
          </a:p>
        </p:txBody>
      </p:sp>
      <p:pic>
        <p:nvPicPr>
          <p:cNvPr id="12" name="Picture 11" descr="A green silhouette of a person on a lamp&#10;&#10;Description automatically generated">
            <a:extLst>
              <a:ext uri="{FF2B5EF4-FFF2-40B4-BE49-F238E27FC236}">
                <a16:creationId xmlns:a16="http://schemas.microsoft.com/office/drawing/2014/main" id="{9326C165-030B-F47B-ADBC-6E13E2C2E24D}"/>
              </a:ext>
            </a:extLst>
          </p:cNvPr>
          <p:cNvPicPr>
            <a:picLocks noChangeAspect="1"/>
          </p:cNvPicPr>
          <p:nvPr/>
        </p:nvPicPr>
        <p:blipFill>
          <a:blip r:embed="rId4"/>
          <a:stretch>
            <a:fillRect/>
          </a:stretch>
        </p:blipFill>
        <p:spPr>
          <a:xfrm>
            <a:off x="5443486" y="1612591"/>
            <a:ext cx="3615044" cy="2133600"/>
          </a:xfrm>
          <a:prstGeom prst="rect">
            <a:avLst/>
          </a:prstGeom>
        </p:spPr>
      </p:pic>
      <p:sp>
        <p:nvSpPr>
          <p:cNvPr id="13" name="TextBox 12">
            <a:extLst>
              <a:ext uri="{FF2B5EF4-FFF2-40B4-BE49-F238E27FC236}">
                <a16:creationId xmlns:a16="http://schemas.microsoft.com/office/drawing/2014/main" id="{63E3D121-9753-606D-BEE2-CB2A32747B24}"/>
              </a:ext>
            </a:extLst>
          </p:cNvPr>
          <p:cNvSpPr txBox="1"/>
          <p:nvPr/>
        </p:nvSpPr>
        <p:spPr>
          <a:xfrm>
            <a:off x="6251364" y="2608026"/>
            <a:ext cx="2558433" cy="553998"/>
          </a:xfrm>
          <a:prstGeom prst="rect">
            <a:avLst/>
          </a:prstGeom>
          <a:noFill/>
        </p:spPr>
        <p:txBody>
          <a:bodyPr wrap="square" rtlCol="0">
            <a:spAutoFit/>
          </a:bodyPr>
          <a:lstStyle/>
          <a:p>
            <a:r>
              <a:rPr lang="en-US" sz="1000" dirty="0">
                <a:solidFill>
                  <a:schemeClr val="bg1"/>
                </a:solidFill>
              </a:rPr>
              <a:t>https://</a:t>
            </a:r>
            <a:r>
              <a:rPr lang="en-US" sz="1000" dirty="0" err="1">
                <a:solidFill>
                  <a:schemeClr val="bg1"/>
                </a:solidFill>
              </a:rPr>
              <a:t>www.technologyreview.com</a:t>
            </a:r>
            <a:r>
              <a:rPr lang="en-US" sz="1000" dirty="0">
                <a:solidFill>
                  <a:schemeClr val="bg1"/>
                </a:solidFill>
              </a:rPr>
              <a:t>/2023/10/03/1080659/why-big-techs-bet-on-ai-assistants-is-so-risky/</a:t>
            </a:r>
          </a:p>
        </p:txBody>
      </p:sp>
      <p:pic>
        <p:nvPicPr>
          <p:cNvPr id="15" name="Picture 14" descr="A person wearing glasses and touching his glasses&#10;&#10;Description automatically generated">
            <a:extLst>
              <a:ext uri="{FF2B5EF4-FFF2-40B4-BE49-F238E27FC236}">
                <a16:creationId xmlns:a16="http://schemas.microsoft.com/office/drawing/2014/main" id="{101D9B3A-A7C4-7B0F-FB68-C2FC988E98B6}"/>
              </a:ext>
            </a:extLst>
          </p:cNvPr>
          <p:cNvPicPr>
            <a:picLocks noChangeAspect="1"/>
          </p:cNvPicPr>
          <p:nvPr/>
        </p:nvPicPr>
        <p:blipFill>
          <a:blip r:embed="rId5"/>
          <a:stretch>
            <a:fillRect/>
          </a:stretch>
        </p:blipFill>
        <p:spPr>
          <a:xfrm>
            <a:off x="4572000" y="3190258"/>
            <a:ext cx="3670655" cy="1763113"/>
          </a:xfrm>
          <a:prstGeom prst="rect">
            <a:avLst/>
          </a:prstGeom>
        </p:spPr>
      </p:pic>
      <p:sp>
        <p:nvSpPr>
          <p:cNvPr id="16" name="TextBox 15">
            <a:extLst>
              <a:ext uri="{FF2B5EF4-FFF2-40B4-BE49-F238E27FC236}">
                <a16:creationId xmlns:a16="http://schemas.microsoft.com/office/drawing/2014/main" id="{69B31A6E-1979-7C8C-355E-281C31982923}"/>
              </a:ext>
            </a:extLst>
          </p:cNvPr>
          <p:cNvSpPr txBox="1"/>
          <p:nvPr/>
        </p:nvSpPr>
        <p:spPr>
          <a:xfrm>
            <a:off x="2724559" y="3988106"/>
            <a:ext cx="1656522" cy="553998"/>
          </a:xfrm>
          <a:prstGeom prst="rect">
            <a:avLst/>
          </a:prstGeom>
          <a:noFill/>
        </p:spPr>
        <p:txBody>
          <a:bodyPr wrap="square" rtlCol="0">
            <a:spAutoFit/>
          </a:bodyPr>
          <a:lstStyle/>
          <a:p>
            <a:r>
              <a:rPr lang="en-US" sz="1000" dirty="0"/>
              <a:t>https://</a:t>
            </a:r>
            <a:r>
              <a:rPr lang="en-US" sz="1000" dirty="0" err="1"/>
              <a:t>finance.yahoo.com</a:t>
            </a:r>
            <a:r>
              <a:rPr lang="en-US" sz="1000" dirty="0"/>
              <a:t>/news/google-ceo-sundar-pichai-says-173747803.html</a:t>
            </a:r>
          </a:p>
        </p:txBody>
      </p:sp>
    </p:spTree>
    <p:extLst>
      <p:ext uri="{BB962C8B-B14F-4D97-AF65-F5344CB8AC3E}">
        <p14:creationId xmlns:p14="http://schemas.microsoft.com/office/powerpoint/2010/main" val="25138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8F9AA-0F95-D50D-CCD9-47C452B0536D}"/>
              </a:ext>
            </a:extLst>
          </p:cNvPr>
          <p:cNvSpPr>
            <a:spLocks noGrp="1"/>
          </p:cNvSpPr>
          <p:nvPr>
            <p:ph type="title"/>
          </p:nvPr>
        </p:nvSpPr>
        <p:spPr/>
        <p:txBody>
          <a:bodyPr/>
          <a:lstStyle/>
          <a:p>
            <a:r>
              <a:rPr lang="en-US" dirty="0"/>
              <a:t>Categorization</a:t>
            </a:r>
          </a:p>
        </p:txBody>
      </p:sp>
      <p:sp>
        <p:nvSpPr>
          <p:cNvPr id="6" name="Text Placeholder 5">
            <a:extLst>
              <a:ext uri="{FF2B5EF4-FFF2-40B4-BE49-F238E27FC236}">
                <a16:creationId xmlns:a16="http://schemas.microsoft.com/office/drawing/2014/main" id="{7C6EF700-17F5-7DBC-D742-AFA6830672EA}"/>
              </a:ext>
            </a:extLst>
          </p:cNvPr>
          <p:cNvSpPr>
            <a:spLocks noGrp="1"/>
          </p:cNvSpPr>
          <p:nvPr>
            <p:ph type="body" idx="1"/>
          </p:nvPr>
        </p:nvSpPr>
        <p:spPr/>
        <p:txBody>
          <a:bodyPr/>
          <a:lstStyle/>
          <a:p>
            <a:r>
              <a:rPr lang="en-US" cap="none" dirty="0"/>
              <a:t>Ji</a:t>
            </a:r>
            <a:r>
              <a:rPr lang="en-US" dirty="0"/>
              <a:t> </a:t>
            </a:r>
            <a:r>
              <a:rPr lang="en-US" cap="none" dirty="0" err="1"/>
              <a:t>et.al</a:t>
            </a:r>
            <a:r>
              <a:rPr lang="en-US" dirty="0"/>
              <a:t> 2023, </a:t>
            </a:r>
            <a:r>
              <a:rPr lang="en-US" cap="none" dirty="0"/>
              <a:t>Huang</a:t>
            </a:r>
            <a:r>
              <a:rPr lang="en-US" dirty="0"/>
              <a:t> </a:t>
            </a:r>
            <a:r>
              <a:rPr lang="en-US" cap="none" dirty="0" err="1"/>
              <a:t>et.al</a:t>
            </a:r>
            <a:r>
              <a:rPr lang="en-US" dirty="0"/>
              <a:t> 2023</a:t>
            </a:r>
          </a:p>
        </p:txBody>
      </p:sp>
      <p:sp>
        <p:nvSpPr>
          <p:cNvPr id="4" name="Slide Number Placeholder 3">
            <a:extLst>
              <a:ext uri="{FF2B5EF4-FFF2-40B4-BE49-F238E27FC236}">
                <a16:creationId xmlns:a16="http://schemas.microsoft.com/office/drawing/2014/main" id="{37A92EFE-89F9-05A0-05D9-3536409779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Tree>
    <p:extLst>
      <p:ext uri="{BB962C8B-B14F-4D97-AF65-F5344CB8AC3E}">
        <p14:creationId xmlns:p14="http://schemas.microsoft.com/office/powerpoint/2010/main" val="2242436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00C45E-C031-62CB-9C02-5B7DF1EA9B5F}"/>
              </a:ext>
            </a:extLst>
          </p:cNvPr>
          <p:cNvSpPr>
            <a:spLocks noGrp="1"/>
          </p:cNvSpPr>
          <p:nvPr>
            <p:ph type="title"/>
          </p:nvPr>
        </p:nvSpPr>
        <p:spPr/>
        <p:txBody>
          <a:bodyPr/>
          <a:lstStyle/>
          <a:p>
            <a:r>
              <a:rPr lang="en-US" dirty="0"/>
              <a:t>Hallucination Categorization</a:t>
            </a:r>
          </a:p>
        </p:txBody>
      </p:sp>
      <p:sp>
        <p:nvSpPr>
          <p:cNvPr id="7" name="Text Placeholder 6">
            <a:extLst>
              <a:ext uri="{FF2B5EF4-FFF2-40B4-BE49-F238E27FC236}">
                <a16:creationId xmlns:a16="http://schemas.microsoft.com/office/drawing/2014/main" id="{9FB9BF50-D85F-75D3-2EC5-B920D5063E53}"/>
              </a:ext>
            </a:extLst>
          </p:cNvPr>
          <p:cNvSpPr>
            <a:spLocks noGrp="1"/>
          </p:cNvSpPr>
          <p:nvPr>
            <p:ph type="body" idx="1"/>
          </p:nvPr>
        </p:nvSpPr>
        <p:spPr/>
        <p:txBody>
          <a:bodyPr/>
          <a:lstStyle/>
          <a:p>
            <a:r>
              <a:rPr lang="en-US" dirty="0"/>
              <a:t>Natural Language Generation - </a:t>
            </a:r>
            <a:r>
              <a:rPr lang="en-US" cap="none" dirty="0"/>
              <a:t>Ji</a:t>
            </a:r>
            <a:r>
              <a:rPr lang="en-US" dirty="0"/>
              <a:t> </a:t>
            </a:r>
            <a:r>
              <a:rPr lang="en-US" cap="none" dirty="0" err="1"/>
              <a:t>et.al</a:t>
            </a:r>
            <a:r>
              <a:rPr lang="en-US" dirty="0"/>
              <a:t> 2023</a:t>
            </a:r>
          </a:p>
        </p:txBody>
      </p:sp>
      <p:sp>
        <p:nvSpPr>
          <p:cNvPr id="5" name="Slide Number Placeholder 4">
            <a:extLst>
              <a:ext uri="{FF2B5EF4-FFF2-40B4-BE49-F238E27FC236}">
                <a16:creationId xmlns:a16="http://schemas.microsoft.com/office/drawing/2014/main" id="{54F86DFC-7256-C3FF-8C9E-CD1E2108E1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4124335075"/>
      </p:ext>
    </p:extLst>
  </p:cSld>
  <p:clrMapOvr>
    <a:masterClrMapping/>
  </p:clrMapOvr>
</p:sld>
</file>

<file path=ppt/theme/theme1.xml><?xml version="1.0" encoding="utf-8"?>
<a:theme xmlns:a="http://schemas.openxmlformats.org/drawingml/2006/main" name="Theme1">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LargeLanguageModel" id="{90398435-332A-EF48-9CFE-FA5B309C1BDB}" vid="{ED2DC9BA-D91B-B44A-BD1A-AF9851BE257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2455</TotalTime>
  <Words>2584</Words>
  <Application>Microsoft Macintosh PowerPoint</Application>
  <PresentationFormat>On-screen Show (16:9)</PresentationFormat>
  <Paragraphs>366</Paragraphs>
  <Slides>55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Wingdings 2</vt:lpstr>
      <vt:lpstr>LinBiolinumT</vt:lpstr>
      <vt:lpstr>Arial</vt:lpstr>
      <vt:lpstr>Lato</vt:lpstr>
      <vt:lpstr>LinBiolinumTB</vt:lpstr>
      <vt:lpstr>Gill Sans MT</vt:lpstr>
      <vt:lpstr>Theme1</vt:lpstr>
      <vt:lpstr>Towards understanding and mitigating the hallucinations in NLP and Speech</vt:lpstr>
      <vt:lpstr>Outline</vt:lpstr>
      <vt:lpstr>What is Hallucination?</vt:lpstr>
      <vt:lpstr>hallucination in NLP</vt:lpstr>
      <vt:lpstr>hallucination in NLP</vt:lpstr>
      <vt:lpstr>Hallucination In NLP</vt:lpstr>
      <vt:lpstr>Why worry about hallucination?</vt:lpstr>
      <vt:lpstr>Categorization</vt:lpstr>
      <vt:lpstr>Hallucination Categorization</vt:lpstr>
      <vt:lpstr>Categorization</vt:lpstr>
      <vt:lpstr>Categorization</vt:lpstr>
      <vt:lpstr>Categorization</vt:lpstr>
      <vt:lpstr>Categorization</vt:lpstr>
      <vt:lpstr>Categorization</vt:lpstr>
      <vt:lpstr>Categorization</vt:lpstr>
      <vt:lpstr>Categorization</vt:lpstr>
      <vt:lpstr>Hallucination Categorization</vt:lpstr>
      <vt:lpstr>Hallucination Categorization</vt:lpstr>
      <vt:lpstr>Hallucination Categorization</vt:lpstr>
      <vt:lpstr>PowerPoint Presentation</vt:lpstr>
      <vt:lpstr>Factuality Hallucination</vt:lpstr>
      <vt:lpstr>Factuality Hallucination</vt:lpstr>
      <vt:lpstr>PowerPoint Presentation</vt:lpstr>
      <vt:lpstr>Faithfulness Hallucination</vt:lpstr>
      <vt:lpstr>Faithfulness Hallucination</vt:lpstr>
      <vt:lpstr>Faithfulness Hallucination</vt:lpstr>
      <vt:lpstr>PowerPoint Presentation</vt:lpstr>
      <vt:lpstr>Hallucination Cause</vt:lpstr>
      <vt:lpstr>Causes</vt:lpstr>
      <vt:lpstr>PowerPoint Presentation</vt:lpstr>
      <vt:lpstr>Data</vt:lpstr>
      <vt:lpstr>PowerPoint Presentation</vt:lpstr>
      <vt:lpstr>Data</vt:lpstr>
      <vt:lpstr>PowerPoint Presentation</vt:lpstr>
      <vt:lpstr>Data</vt:lpstr>
      <vt:lpstr>Data</vt:lpstr>
      <vt:lpstr>Data</vt:lpstr>
      <vt:lpstr>Data</vt:lpstr>
      <vt:lpstr>PowerPoint Presentation</vt:lpstr>
      <vt:lpstr>Data</vt:lpstr>
      <vt:lpstr>Data</vt:lpstr>
      <vt:lpstr>PowerPoint Presentation</vt:lpstr>
      <vt:lpstr>Data</vt:lpstr>
      <vt:lpstr>Data</vt:lpstr>
      <vt:lpstr>Data</vt:lpstr>
      <vt:lpstr>Data</vt:lpstr>
      <vt:lpstr>PowerPoint Presentation</vt:lpstr>
      <vt:lpstr>Causes</vt:lpstr>
      <vt:lpstr>Summary</vt:lpstr>
      <vt:lpstr>Thank You!</vt:lpstr>
      <vt:lpstr>References</vt:lpstr>
      <vt:lpstr>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Hallucinations</dc:title>
  <dc:creator>Rudra Murthy Venkataramana</dc:creator>
  <cp:lastModifiedBy>Rudra Murthy Venkataramana</cp:lastModifiedBy>
  <cp:revision>72</cp:revision>
  <dcterms:created xsi:type="dcterms:W3CDTF">2023-12-20T05:46:21Z</dcterms:created>
  <dcterms:modified xsi:type="dcterms:W3CDTF">2024-01-02T08:07:17Z</dcterms:modified>
</cp:coreProperties>
</file>